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5D31856-DEB1-4398-AED0-26E4ABE0737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7A80FC-9657-4619-9D54-996028AAC54B}" type="datetimeFigureOut">
              <a:rPr lang="en-GB" smtClean="0"/>
              <a:pPr/>
              <a:t>04/04/2016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niassembly.gov.uk/health/2007mandate/responses/c_diff/images/west_health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618040" cy="13580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900" dirty="0" smtClean="0"/>
              <a:t>Family Nurse Partnership's contribution to Making Life Better</a:t>
            </a:r>
            <a:endParaRPr lang="en-GB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Monica Martin FNP Supervisor WHSCT </a:t>
            </a:r>
            <a:endParaRPr lang="en-GB" sz="2400" dirty="0"/>
          </a:p>
        </p:txBody>
      </p:sp>
      <p:pic>
        <p:nvPicPr>
          <p:cNvPr id="1028" name="Picture 4" descr="http://www.niassembly.gov.uk/health/2007mandate/responses/c_diff/images/west_health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2500" y="779463"/>
            <a:ext cx="203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50825"/>
            <a:ext cx="2736304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rc_mi" descr="http://www.westernifh.org/Uploads/PHAlogo.jpg%20for%20graphic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2501" y="1562792"/>
            <a:ext cx="2031999" cy="35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557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Clients are at the heart of the programme </a:t>
            </a:r>
            <a:endParaRPr lang="en-GB" dirty="0"/>
          </a:p>
        </p:txBody>
      </p:sp>
      <p:pic>
        <p:nvPicPr>
          <p:cNvPr id="1026" name="Picture 2" descr="C:\Users\monica.martin\Pictures\IMG-20140114-WA0000 (2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478226" y="1600200"/>
            <a:ext cx="357794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64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FNP Model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609656" cy="513204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Evidence based</a:t>
            </a:r>
          </a:p>
          <a:p>
            <a:r>
              <a:rPr lang="en-GB" sz="2800" dirty="0" smtClean="0"/>
              <a:t>Human ecology</a:t>
            </a:r>
          </a:p>
          <a:p>
            <a:r>
              <a:rPr lang="en-GB" sz="2800" dirty="0" smtClean="0"/>
              <a:t>Self-efficacy </a:t>
            </a:r>
          </a:p>
          <a:p>
            <a:r>
              <a:rPr lang="en-GB" sz="2800" dirty="0" smtClean="0"/>
              <a:t>Attachment</a:t>
            </a:r>
          </a:p>
          <a:p>
            <a:r>
              <a:rPr lang="en-GB" sz="2800" dirty="0" smtClean="0"/>
              <a:t>Guiding style </a:t>
            </a:r>
          </a:p>
          <a:p>
            <a:r>
              <a:rPr lang="en-GB" sz="2800" dirty="0" smtClean="0"/>
              <a:t>Healthier lifestyles for parents and children</a:t>
            </a:r>
          </a:p>
          <a:p>
            <a:r>
              <a:rPr lang="en-GB" sz="2800" dirty="0" smtClean="0"/>
              <a:t>Plan for their own future</a:t>
            </a:r>
          </a:p>
          <a:p>
            <a:r>
              <a:rPr lang="en-GB" sz="2800" dirty="0" smtClean="0"/>
              <a:t>Strengths based</a:t>
            </a:r>
          </a:p>
          <a:p>
            <a:r>
              <a:rPr lang="en-GB" sz="2800" dirty="0" smtClean="0"/>
              <a:t>Agenda matching</a:t>
            </a:r>
          </a:p>
          <a:p>
            <a:r>
              <a:rPr lang="en-GB" sz="2800" dirty="0" smtClean="0"/>
              <a:t>Supervision informing practice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9028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Relationship with the Family Nurse </a:t>
            </a:r>
            <a:br>
              <a:rPr lang="en-GB" dirty="0" smtClean="0"/>
            </a:br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7609656" cy="3835896"/>
          </a:xfrm>
        </p:spPr>
        <p:txBody>
          <a:bodyPr>
            <a:normAutofit/>
          </a:bodyPr>
          <a:lstStyle/>
          <a:p>
            <a:r>
              <a:rPr lang="en-GB" altLang="en-US" sz="2800" i="1" dirty="0" smtClean="0"/>
              <a:t>People are generally better persuaded by the reasons which they have themselves discovered, than by those which have come into the minds of others.”</a:t>
            </a:r>
          </a:p>
          <a:p>
            <a:pPr>
              <a:buFont typeface="Wingdings 3" pitchFamily="18" charset="2"/>
              <a:buNone/>
            </a:pPr>
            <a:endParaRPr lang="en-GB" altLang="en-US" sz="2800" i="1" dirty="0" smtClean="0"/>
          </a:p>
          <a:p>
            <a:pPr algn="r">
              <a:buFont typeface="Wingdings 3" pitchFamily="18" charset="2"/>
              <a:buNone/>
            </a:pPr>
            <a:r>
              <a:rPr lang="en-GB" altLang="en-US" sz="2800" i="1" dirty="0" smtClean="0"/>
              <a:t>(Blaise Pascal, Pensees, 1670)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9665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clients tell us about the programme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7825680" cy="4699992"/>
          </a:xfrm>
        </p:spPr>
        <p:txBody>
          <a:bodyPr>
            <a:noAutofit/>
          </a:bodyPr>
          <a:lstStyle/>
          <a:p>
            <a:r>
              <a:rPr lang="en-GB" sz="2800" dirty="0" smtClean="0"/>
              <a:t>“I got a lot of confidence in my parenting. I remember thinking at the start, I'm never going to be able to do this. I'm to young but I now know that I can be a really good parent she helped me to believe that”</a:t>
            </a:r>
          </a:p>
          <a:p>
            <a:r>
              <a:rPr lang="en-GB" sz="2800" dirty="0" smtClean="0"/>
              <a:t>“The thing I was worried about that, because I was so young people would look down on me ,she didn’t judge and was always there for me if I had any problems”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1287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One year later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Hi Angela, it’s Brianna, just giving you a wee update on how everything’s going. I passed my driving test, bought a wee car, got a distinction in my course, got a job, starting university in September and </a:t>
            </a:r>
            <a:r>
              <a:rPr lang="en-GB" sz="2800" dirty="0" err="1" smtClean="0"/>
              <a:t>Daibhin</a:t>
            </a:r>
            <a:r>
              <a:rPr lang="en-GB" sz="2800" dirty="0" smtClean="0"/>
              <a:t> is starting nursery. Just wanted to let you know cause you helped me get there lol, you always made me feel like I could do what I wanted and helped me set my goals. Thanks for everything and hope you are well x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348804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FNP sits with the MLB strategy </a:t>
            </a:r>
          </a:p>
          <a:p>
            <a:r>
              <a:rPr lang="en-GB" sz="2800" dirty="0" smtClean="0"/>
              <a:t>Giving children the best start</a:t>
            </a:r>
          </a:p>
          <a:p>
            <a:r>
              <a:rPr lang="en-GB" sz="2800" dirty="0" smtClean="0"/>
              <a:t>Equipping young mothers and children for life</a:t>
            </a:r>
          </a:p>
          <a:p>
            <a:r>
              <a:rPr lang="en-GB" sz="2800" dirty="0" smtClean="0"/>
              <a:t>Empowering people to make the right choices </a:t>
            </a:r>
          </a:p>
          <a:p>
            <a:r>
              <a:rPr lang="en-GB" sz="2800" dirty="0" smtClean="0"/>
              <a:t>Helping to create the conditions </a:t>
            </a:r>
          </a:p>
          <a:p>
            <a:r>
              <a:rPr lang="en-GB" sz="2800" dirty="0" smtClean="0"/>
              <a:t>Helping young mums engage with services </a:t>
            </a:r>
          </a:p>
          <a:p>
            <a:r>
              <a:rPr lang="en-GB" sz="2800" dirty="0" smtClean="0"/>
              <a:t>Working closely with our health and social care colleques for best outcomes</a:t>
            </a:r>
          </a:p>
          <a:p>
            <a:r>
              <a:rPr lang="en-GB" sz="2800" dirty="0" smtClean="0"/>
              <a:t>Safeguarding vulnerable families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31476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6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819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140</TotalTime>
  <Words>321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              Family Nurse Partnership's contribution to Making Life Better</vt:lpstr>
      <vt:lpstr>Clients are at the heart of the programme </vt:lpstr>
      <vt:lpstr>The FNP Model </vt:lpstr>
      <vt:lpstr>Relationship with the Family Nurse  Key</vt:lpstr>
      <vt:lpstr>What clients tell us about the programme  </vt:lpstr>
      <vt:lpstr>           One year later</vt:lpstr>
      <vt:lpstr>Conclusion</vt:lpstr>
      <vt:lpstr>Slide 8</vt:lpstr>
    </vt:vector>
  </TitlesOfParts>
  <Company>WHSCT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FNP’S contribution to MLB</dc:title>
  <dc:creator>Martin Monica</dc:creator>
  <cp:lastModifiedBy>Michelle McGreevy</cp:lastModifiedBy>
  <cp:revision>19</cp:revision>
  <dcterms:created xsi:type="dcterms:W3CDTF">2016-03-01T17:08:58Z</dcterms:created>
  <dcterms:modified xsi:type="dcterms:W3CDTF">2016-04-04T10:49:10Z</dcterms:modified>
</cp:coreProperties>
</file>