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74" r:id="rId4"/>
    <p:sldId id="298" r:id="rId5"/>
    <p:sldId id="292" r:id="rId6"/>
    <p:sldId id="284" r:id="rId7"/>
    <p:sldId id="286" r:id="rId8"/>
    <p:sldId id="282" r:id="rId9"/>
    <p:sldId id="276" r:id="rId10"/>
    <p:sldId id="287" r:id="rId11"/>
    <p:sldId id="289" r:id="rId12"/>
    <p:sldId id="296" r:id="rId13"/>
    <p:sldId id="275" r:id="rId14"/>
    <p:sldId id="302" r:id="rId15"/>
    <p:sldId id="261" r:id="rId16"/>
    <p:sldId id="260" r:id="rId17"/>
    <p:sldId id="293" r:id="rId18"/>
    <p:sldId id="288" r:id="rId19"/>
    <p:sldId id="297" r:id="rId20"/>
    <p:sldId id="266" r:id="rId21"/>
    <p:sldId id="277" r:id="rId22"/>
    <p:sldId id="278" r:id="rId23"/>
    <p:sldId id="283" r:id="rId24"/>
    <p:sldId id="268" r:id="rId25"/>
    <p:sldId id="269" r:id="rId26"/>
    <p:sldId id="271" r:id="rId27"/>
    <p:sldId id="285" r:id="rId28"/>
    <p:sldId id="300" r:id="rId29"/>
    <p:sldId id="27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F1F11F-9BDD-42F2-99A5-B0F1BFBFD34A}" v="5" dt="2026-07-31T09:52:05.253"/>
    <p1510:client id="{CB6A1A96-B405-E4A2-746A-E6A8ABDEBC43}" v="507" dt="2026-07-31T14:52:57.954"/>
    <p1510:client id="{E9C6D021-DC5C-A81A-3A50-4FEB83A1C347}" v="314" dt="2026-07-31T11:26:37.310"/>
    <p1510:client id="{F0DDD4B2-74D2-29CA-8E05-EC0C10C2EA0B}" v="1" dt="2026-07-31T14:44:59.1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6" y="2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DAD627-00BD-4CEC-A5B8-20AC8970D124}" type="doc">
      <dgm:prSet loTypeId="urn:microsoft.com/office/officeart/2005/8/layout/defaul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5F58B183-4465-44AB-9233-E0C7001E5DD6}">
      <dgm:prSet phldrT="[Text]" phldr="0"/>
      <dgm:spPr/>
      <dgm:t>
        <a:bodyPr/>
        <a:lstStyle/>
        <a:p>
          <a:r>
            <a:rPr lang="en-US"/>
            <a:t>Over 4260 children in care in NI </a:t>
          </a:r>
          <a:endParaRPr lang="en-GB"/>
        </a:p>
      </dgm:t>
    </dgm:pt>
    <dgm:pt modelId="{AC3EFD9D-D369-4624-9AD6-B6D5351ADB18}" type="parTrans" cxnId="{60FB53D2-6C8F-4489-8C7C-B3CAF132BC68}">
      <dgm:prSet/>
      <dgm:spPr/>
      <dgm:t>
        <a:bodyPr/>
        <a:lstStyle/>
        <a:p>
          <a:endParaRPr lang="en-GB"/>
        </a:p>
      </dgm:t>
    </dgm:pt>
    <dgm:pt modelId="{9E746DD0-E9D3-45FF-8D6B-D5E08E46402A}" type="sibTrans" cxnId="{60FB53D2-6C8F-4489-8C7C-B3CAF132BC68}">
      <dgm:prSet/>
      <dgm:spPr/>
      <dgm:t>
        <a:bodyPr/>
        <a:lstStyle/>
        <a:p>
          <a:endParaRPr lang="en-GB"/>
        </a:p>
      </dgm:t>
    </dgm:pt>
    <dgm:pt modelId="{968A25EF-60AC-4DB7-81B0-C43A68258F48}">
      <dgm:prSet/>
      <dgm:spPr/>
      <dgm:t>
        <a:bodyPr/>
        <a:lstStyle/>
        <a:p>
          <a:r>
            <a:rPr lang="en-GB"/>
            <a:t>+ 47% over 10 years</a:t>
          </a:r>
        </a:p>
      </dgm:t>
    </dgm:pt>
    <dgm:pt modelId="{862EFBC9-9A92-4207-928D-618513E9D394}" type="parTrans" cxnId="{0085F5F8-CF03-4166-ADE8-52E98F3227C5}">
      <dgm:prSet/>
      <dgm:spPr/>
      <dgm:t>
        <a:bodyPr/>
        <a:lstStyle/>
        <a:p>
          <a:endParaRPr lang="en-GB"/>
        </a:p>
      </dgm:t>
    </dgm:pt>
    <dgm:pt modelId="{6430F6ED-28A9-4A2C-A030-C88DF5A844E4}" type="sibTrans" cxnId="{0085F5F8-CF03-4166-ADE8-52E98F3227C5}">
      <dgm:prSet/>
      <dgm:spPr/>
      <dgm:t>
        <a:bodyPr/>
        <a:lstStyle/>
        <a:p>
          <a:endParaRPr lang="en-GB"/>
        </a:p>
      </dgm:t>
    </dgm:pt>
    <dgm:pt modelId="{88DA8B26-6A9F-40FD-95A4-1957DA623125}">
      <dgm:prSet/>
      <dgm:spPr/>
      <dgm:t>
        <a:bodyPr/>
        <a:lstStyle/>
        <a:p>
          <a:r>
            <a:rPr lang="en-US"/>
            <a:t>+ 26% increase in children in care over 5 years </a:t>
          </a:r>
          <a:endParaRPr lang="en-GB"/>
        </a:p>
      </dgm:t>
    </dgm:pt>
    <dgm:pt modelId="{D239760F-EDEC-4345-AB3B-9488445EF7C3}" type="parTrans" cxnId="{CEBA293C-F3AE-4125-AE4C-64E40377F711}">
      <dgm:prSet/>
      <dgm:spPr/>
      <dgm:t>
        <a:bodyPr/>
        <a:lstStyle/>
        <a:p>
          <a:endParaRPr lang="en-GB"/>
        </a:p>
      </dgm:t>
    </dgm:pt>
    <dgm:pt modelId="{7B49A5B6-34FB-44A1-8C83-0FCC3A1C5A0D}" type="sibTrans" cxnId="{CEBA293C-F3AE-4125-AE4C-64E40377F711}">
      <dgm:prSet/>
      <dgm:spPr/>
      <dgm:t>
        <a:bodyPr/>
        <a:lstStyle/>
        <a:p>
          <a:endParaRPr lang="en-GB"/>
        </a:p>
      </dgm:t>
    </dgm:pt>
    <dgm:pt modelId="{85C2DF42-16E3-4030-8BA5-927ABEE9DA29}">
      <dgm:prSet/>
      <dgm:spPr/>
      <dgm:t>
        <a:bodyPr/>
        <a:lstStyle/>
        <a:p>
          <a:r>
            <a:rPr lang="en-US"/>
            <a:t>Over 110,000 children growing up in poverty</a:t>
          </a:r>
          <a:endParaRPr lang="en-GB"/>
        </a:p>
      </dgm:t>
    </dgm:pt>
    <dgm:pt modelId="{DA743CC9-ED5E-4F7D-BF40-BD4946519FA8}" type="parTrans" cxnId="{011C741F-4E06-4CC7-87BC-6A6D7D1C307E}">
      <dgm:prSet/>
      <dgm:spPr/>
      <dgm:t>
        <a:bodyPr/>
        <a:lstStyle/>
        <a:p>
          <a:endParaRPr lang="en-GB"/>
        </a:p>
      </dgm:t>
    </dgm:pt>
    <dgm:pt modelId="{8B52E3EB-6929-4C59-BDED-495D5429E2F4}" type="sibTrans" cxnId="{011C741F-4E06-4CC7-87BC-6A6D7D1C307E}">
      <dgm:prSet/>
      <dgm:spPr/>
      <dgm:t>
        <a:bodyPr/>
        <a:lstStyle/>
        <a:p>
          <a:endParaRPr lang="en-GB"/>
        </a:p>
      </dgm:t>
    </dgm:pt>
    <dgm:pt modelId="{E5C05886-FFEF-494F-AF6F-008A05AE0C29}">
      <dgm:prSet/>
      <dgm:spPr/>
      <dgm:t>
        <a:bodyPr/>
        <a:lstStyle/>
        <a:p>
          <a:r>
            <a:rPr lang="en-US"/>
            <a:t>Care experienced young people 8.85% more at risk of death by suicide</a:t>
          </a:r>
          <a:endParaRPr lang="en-GB"/>
        </a:p>
      </dgm:t>
    </dgm:pt>
    <dgm:pt modelId="{AF893D2C-708C-4B8C-BC77-C0DB6F2200C2}" type="parTrans" cxnId="{1A6666C5-8E59-4C77-8D7E-0B49CE634891}">
      <dgm:prSet/>
      <dgm:spPr/>
      <dgm:t>
        <a:bodyPr/>
        <a:lstStyle/>
        <a:p>
          <a:endParaRPr lang="en-GB"/>
        </a:p>
      </dgm:t>
    </dgm:pt>
    <dgm:pt modelId="{F6DA0093-D718-451F-ABA8-6E0797C01C02}" type="sibTrans" cxnId="{1A6666C5-8E59-4C77-8D7E-0B49CE634891}">
      <dgm:prSet/>
      <dgm:spPr/>
      <dgm:t>
        <a:bodyPr/>
        <a:lstStyle/>
        <a:p>
          <a:endParaRPr lang="en-GB"/>
        </a:p>
      </dgm:t>
    </dgm:pt>
    <dgm:pt modelId="{B56AAD28-2DB4-48F1-ADFF-8F13D0541C7F}">
      <dgm:prSet custT="1"/>
      <dgm:spPr/>
      <dgm:t>
        <a:bodyPr/>
        <a:lstStyle/>
        <a:p>
          <a:r>
            <a:rPr lang="en-US" sz="1200"/>
            <a:t>Source: pubmed.ncbi.gov/37821223. NI departmental data March 2026. Poverty figures JRF 2025 after Housing Costs </a:t>
          </a:r>
          <a:endParaRPr lang="en-GB" sz="1200"/>
        </a:p>
      </dgm:t>
    </dgm:pt>
    <dgm:pt modelId="{A338A4D7-3E34-4D65-918E-029B2EF5BFD2}" type="parTrans" cxnId="{9A2A0626-2A66-4D34-B761-814C79CAA683}">
      <dgm:prSet/>
      <dgm:spPr/>
      <dgm:t>
        <a:bodyPr/>
        <a:lstStyle/>
        <a:p>
          <a:endParaRPr lang="en-GB"/>
        </a:p>
      </dgm:t>
    </dgm:pt>
    <dgm:pt modelId="{337430D7-256F-4144-B079-DCF0924ABD85}" type="sibTrans" cxnId="{9A2A0626-2A66-4D34-B761-814C79CAA683}">
      <dgm:prSet/>
      <dgm:spPr/>
      <dgm:t>
        <a:bodyPr/>
        <a:lstStyle/>
        <a:p>
          <a:endParaRPr lang="en-GB"/>
        </a:p>
      </dgm:t>
    </dgm:pt>
    <dgm:pt modelId="{F562CA7A-7175-4E1F-8D6B-DBC8CFF921B5}" type="pres">
      <dgm:prSet presAssocID="{DCDAD627-00BD-4CEC-A5B8-20AC8970D124}" presName="diagram" presStyleCnt="0">
        <dgm:presLayoutVars>
          <dgm:dir/>
          <dgm:resizeHandles val="exact"/>
        </dgm:presLayoutVars>
      </dgm:prSet>
      <dgm:spPr/>
    </dgm:pt>
    <dgm:pt modelId="{CC34013C-D043-4E9E-A353-7823240E389D}" type="pres">
      <dgm:prSet presAssocID="{5F58B183-4465-44AB-9233-E0C7001E5DD6}" presName="node" presStyleLbl="node1" presStyleIdx="0" presStyleCnt="6">
        <dgm:presLayoutVars>
          <dgm:bulletEnabled val="1"/>
        </dgm:presLayoutVars>
      </dgm:prSet>
      <dgm:spPr/>
    </dgm:pt>
    <dgm:pt modelId="{38292110-BFB5-4F04-9A60-4D97B7016913}" type="pres">
      <dgm:prSet presAssocID="{9E746DD0-E9D3-45FF-8D6B-D5E08E46402A}" presName="sibTrans" presStyleCnt="0"/>
      <dgm:spPr/>
    </dgm:pt>
    <dgm:pt modelId="{FC21009A-CDB6-436E-A846-381EABF75D1C}" type="pres">
      <dgm:prSet presAssocID="{968A25EF-60AC-4DB7-81B0-C43A68258F48}" presName="node" presStyleLbl="node1" presStyleIdx="1" presStyleCnt="6" custLinFactX="12988" custLinFactNeighborX="100000" custLinFactNeighborY="-4365">
        <dgm:presLayoutVars>
          <dgm:bulletEnabled val="1"/>
        </dgm:presLayoutVars>
      </dgm:prSet>
      <dgm:spPr/>
    </dgm:pt>
    <dgm:pt modelId="{750920A7-CCB9-42AE-A717-4A9E367FD2D8}" type="pres">
      <dgm:prSet presAssocID="{6430F6ED-28A9-4A2C-A030-C88DF5A844E4}" presName="sibTrans" presStyleCnt="0"/>
      <dgm:spPr/>
    </dgm:pt>
    <dgm:pt modelId="{E3AB62D3-FC26-4A23-80F0-13483F98DD8B}" type="pres">
      <dgm:prSet presAssocID="{85C2DF42-16E3-4030-8BA5-927ABEE9DA29}" presName="node" presStyleLbl="node1" presStyleIdx="2" presStyleCnt="6" custLinFactX="-100000" custLinFactY="20672" custLinFactNeighborX="-120126" custLinFactNeighborY="100000">
        <dgm:presLayoutVars>
          <dgm:bulletEnabled val="1"/>
        </dgm:presLayoutVars>
      </dgm:prSet>
      <dgm:spPr/>
    </dgm:pt>
    <dgm:pt modelId="{9AF718C6-2FAB-45B3-AED3-BADE51902466}" type="pres">
      <dgm:prSet presAssocID="{8B52E3EB-6929-4C59-BDED-495D5429E2F4}" presName="sibTrans" presStyleCnt="0"/>
      <dgm:spPr/>
    </dgm:pt>
    <dgm:pt modelId="{98A55229-FA2B-4C8E-B418-4479473D4ADC}" type="pres">
      <dgm:prSet presAssocID="{E5C05886-FFEF-494F-AF6F-008A05AE0C29}" presName="node" presStyleLbl="node1" presStyleIdx="3" presStyleCnt="6" custLinFactX="5461" custLinFactNeighborX="100000" custLinFactNeighborY="2013">
        <dgm:presLayoutVars>
          <dgm:bulletEnabled val="1"/>
        </dgm:presLayoutVars>
      </dgm:prSet>
      <dgm:spPr/>
    </dgm:pt>
    <dgm:pt modelId="{69AAD90E-71A6-4A1E-A6A1-058E77742012}" type="pres">
      <dgm:prSet presAssocID="{F6DA0093-D718-451F-ABA8-6E0797C01C02}" presName="sibTrans" presStyleCnt="0"/>
      <dgm:spPr/>
    </dgm:pt>
    <dgm:pt modelId="{89E24972-EEF5-4C07-A1E2-63F86CB73583}" type="pres">
      <dgm:prSet presAssocID="{B56AAD28-2DB4-48F1-ADFF-8F13D0541C7F}" presName="node" presStyleLbl="node1" presStyleIdx="4" presStyleCnt="6" custLinFactX="100000" custLinFactNeighborX="169006" custLinFactNeighborY="41128">
        <dgm:presLayoutVars>
          <dgm:bulletEnabled val="1"/>
        </dgm:presLayoutVars>
      </dgm:prSet>
      <dgm:spPr/>
    </dgm:pt>
    <dgm:pt modelId="{BC6457A1-A87C-4D3B-AED7-1737CD033F6E}" type="pres">
      <dgm:prSet presAssocID="{337430D7-256F-4144-B079-DCF0924ABD85}" presName="sibTrans" presStyleCnt="0"/>
      <dgm:spPr/>
    </dgm:pt>
    <dgm:pt modelId="{72BABF4A-E25D-40FE-8B90-3DFE445938F3}" type="pres">
      <dgm:prSet presAssocID="{88DA8B26-6A9F-40FD-95A4-1957DA623125}" presName="node" presStyleLbl="node1" presStyleIdx="5" presStyleCnt="6" custLinFactX="-10046" custLinFactY="-18680" custLinFactNeighborX="-100000" custLinFactNeighborY="-100000">
        <dgm:presLayoutVars>
          <dgm:bulletEnabled val="1"/>
        </dgm:presLayoutVars>
      </dgm:prSet>
      <dgm:spPr/>
    </dgm:pt>
  </dgm:ptLst>
  <dgm:cxnLst>
    <dgm:cxn modelId="{011C741F-4E06-4CC7-87BC-6A6D7D1C307E}" srcId="{DCDAD627-00BD-4CEC-A5B8-20AC8970D124}" destId="{85C2DF42-16E3-4030-8BA5-927ABEE9DA29}" srcOrd="2" destOrd="0" parTransId="{DA743CC9-ED5E-4F7D-BF40-BD4946519FA8}" sibTransId="{8B52E3EB-6929-4C59-BDED-495D5429E2F4}"/>
    <dgm:cxn modelId="{9A2A0626-2A66-4D34-B761-814C79CAA683}" srcId="{DCDAD627-00BD-4CEC-A5B8-20AC8970D124}" destId="{B56AAD28-2DB4-48F1-ADFF-8F13D0541C7F}" srcOrd="4" destOrd="0" parTransId="{A338A4D7-3E34-4D65-918E-029B2EF5BFD2}" sibTransId="{337430D7-256F-4144-B079-DCF0924ABD85}"/>
    <dgm:cxn modelId="{62605F37-3A53-4488-97E3-9EB1A13C4289}" type="presOf" srcId="{968A25EF-60AC-4DB7-81B0-C43A68258F48}" destId="{FC21009A-CDB6-436E-A846-381EABF75D1C}" srcOrd="0" destOrd="0" presId="urn:microsoft.com/office/officeart/2005/8/layout/default"/>
    <dgm:cxn modelId="{CEBA293C-F3AE-4125-AE4C-64E40377F711}" srcId="{DCDAD627-00BD-4CEC-A5B8-20AC8970D124}" destId="{88DA8B26-6A9F-40FD-95A4-1957DA623125}" srcOrd="5" destOrd="0" parTransId="{D239760F-EDEC-4345-AB3B-9488445EF7C3}" sibTransId="{7B49A5B6-34FB-44A1-8C83-0FCC3A1C5A0D}"/>
    <dgm:cxn modelId="{D2B5655C-0A60-4F38-8D77-8420F7EBFC87}" type="presOf" srcId="{B56AAD28-2DB4-48F1-ADFF-8F13D0541C7F}" destId="{89E24972-EEF5-4C07-A1E2-63F86CB73583}" srcOrd="0" destOrd="0" presId="urn:microsoft.com/office/officeart/2005/8/layout/default"/>
    <dgm:cxn modelId="{39286749-5184-4C66-941C-7287D1E94E8C}" type="presOf" srcId="{5F58B183-4465-44AB-9233-E0C7001E5DD6}" destId="{CC34013C-D043-4E9E-A353-7823240E389D}" srcOrd="0" destOrd="0" presId="urn:microsoft.com/office/officeart/2005/8/layout/default"/>
    <dgm:cxn modelId="{24E50E53-E7CE-4CD4-8A7E-1E1D94DA5673}" type="presOf" srcId="{85C2DF42-16E3-4030-8BA5-927ABEE9DA29}" destId="{E3AB62D3-FC26-4A23-80F0-13483F98DD8B}" srcOrd="0" destOrd="0" presId="urn:microsoft.com/office/officeart/2005/8/layout/default"/>
    <dgm:cxn modelId="{67CCF993-D61D-4542-8062-2F3A44A4DD2E}" type="presOf" srcId="{E5C05886-FFEF-494F-AF6F-008A05AE0C29}" destId="{98A55229-FA2B-4C8E-B418-4479473D4ADC}" srcOrd="0" destOrd="0" presId="urn:microsoft.com/office/officeart/2005/8/layout/default"/>
    <dgm:cxn modelId="{BD7C649A-32BF-4BAA-B1CA-6602CDBED291}" type="presOf" srcId="{DCDAD627-00BD-4CEC-A5B8-20AC8970D124}" destId="{F562CA7A-7175-4E1F-8D6B-DBC8CFF921B5}" srcOrd="0" destOrd="0" presId="urn:microsoft.com/office/officeart/2005/8/layout/default"/>
    <dgm:cxn modelId="{1A6666C5-8E59-4C77-8D7E-0B49CE634891}" srcId="{DCDAD627-00BD-4CEC-A5B8-20AC8970D124}" destId="{E5C05886-FFEF-494F-AF6F-008A05AE0C29}" srcOrd="3" destOrd="0" parTransId="{AF893D2C-708C-4B8C-BC77-C0DB6F2200C2}" sibTransId="{F6DA0093-D718-451F-ABA8-6E0797C01C02}"/>
    <dgm:cxn modelId="{60FB53D2-6C8F-4489-8C7C-B3CAF132BC68}" srcId="{DCDAD627-00BD-4CEC-A5B8-20AC8970D124}" destId="{5F58B183-4465-44AB-9233-E0C7001E5DD6}" srcOrd="0" destOrd="0" parTransId="{AC3EFD9D-D369-4624-9AD6-B6D5351ADB18}" sibTransId="{9E746DD0-E9D3-45FF-8D6B-D5E08E46402A}"/>
    <dgm:cxn modelId="{0085F5F8-CF03-4166-ADE8-52E98F3227C5}" srcId="{DCDAD627-00BD-4CEC-A5B8-20AC8970D124}" destId="{968A25EF-60AC-4DB7-81B0-C43A68258F48}" srcOrd="1" destOrd="0" parTransId="{862EFBC9-9A92-4207-928D-618513E9D394}" sibTransId="{6430F6ED-28A9-4A2C-A030-C88DF5A844E4}"/>
    <dgm:cxn modelId="{F53555F9-A7B6-4FD8-A370-2F9BAD30AA2F}" type="presOf" srcId="{88DA8B26-6A9F-40FD-95A4-1957DA623125}" destId="{72BABF4A-E25D-40FE-8B90-3DFE445938F3}" srcOrd="0" destOrd="0" presId="urn:microsoft.com/office/officeart/2005/8/layout/default"/>
    <dgm:cxn modelId="{FE62781E-9610-4CA6-98F1-6E4B32504926}" type="presParOf" srcId="{F562CA7A-7175-4E1F-8D6B-DBC8CFF921B5}" destId="{CC34013C-D043-4E9E-A353-7823240E389D}" srcOrd="0" destOrd="0" presId="urn:microsoft.com/office/officeart/2005/8/layout/default"/>
    <dgm:cxn modelId="{C152AB08-9D0A-45B0-A0EE-A79856B2F5BE}" type="presParOf" srcId="{F562CA7A-7175-4E1F-8D6B-DBC8CFF921B5}" destId="{38292110-BFB5-4F04-9A60-4D97B7016913}" srcOrd="1" destOrd="0" presId="urn:microsoft.com/office/officeart/2005/8/layout/default"/>
    <dgm:cxn modelId="{C7ED5053-8FF5-4943-ACBE-D6DA2E22E20D}" type="presParOf" srcId="{F562CA7A-7175-4E1F-8D6B-DBC8CFF921B5}" destId="{FC21009A-CDB6-436E-A846-381EABF75D1C}" srcOrd="2" destOrd="0" presId="urn:microsoft.com/office/officeart/2005/8/layout/default"/>
    <dgm:cxn modelId="{6D3DACD5-9D2E-4C8D-8917-6508143D4283}" type="presParOf" srcId="{F562CA7A-7175-4E1F-8D6B-DBC8CFF921B5}" destId="{750920A7-CCB9-42AE-A717-4A9E367FD2D8}" srcOrd="3" destOrd="0" presId="urn:microsoft.com/office/officeart/2005/8/layout/default"/>
    <dgm:cxn modelId="{8BEE724B-602B-48E6-9AD9-358D08646387}" type="presParOf" srcId="{F562CA7A-7175-4E1F-8D6B-DBC8CFF921B5}" destId="{E3AB62D3-FC26-4A23-80F0-13483F98DD8B}" srcOrd="4" destOrd="0" presId="urn:microsoft.com/office/officeart/2005/8/layout/default"/>
    <dgm:cxn modelId="{49582113-7005-4D6A-B1BD-8AD85525A846}" type="presParOf" srcId="{F562CA7A-7175-4E1F-8D6B-DBC8CFF921B5}" destId="{9AF718C6-2FAB-45B3-AED3-BADE51902466}" srcOrd="5" destOrd="0" presId="urn:microsoft.com/office/officeart/2005/8/layout/default"/>
    <dgm:cxn modelId="{F6207B9C-A81E-41FD-99BF-9E08828C3E74}" type="presParOf" srcId="{F562CA7A-7175-4E1F-8D6B-DBC8CFF921B5}" destId="{98A55229-FA2B-4C8E-B418-4479473D4ADC}" srcOrd="6" destOrd="0" presId="urn:microsoft.com/office/officeart/2005/8/layout/default"/>
    <dgm:cxn modelId="{8C14300F-8DA2-465A-B477-2449E9F6239A}" type="presParOf" srcId="{F562CA7A-7175-4E1F-8D6B-DBC8CFF921B5}" destId="{69AAD90E-71A6-4A1E-A6A1-058E77742012}" srcOrd="7" destOrd="0" presId="urn:microsoft.com/office/officeart/2005/8/layout/default"/>
    <dgm:cxn modelId="{3395A539-2816-4707-AE8E-CFA5C28390BE}" type="presParOf" srcId="{F562CA7A-7175-4E1F-8D6B-DBC8CFF921B5}" destId="{89E24972-EEF5-4C07-A1E2-63F86CB73583}" srcOrd="8" destOrd="0" presId="urn:microsoft.com/office/officeart/2005/8/layout/default"/>
    <dgm:cxn modelId="{7C24D439-F45C-4486-B75B-C599CE55A84A}" type="presParOf" srcId="{F562CA7A-7175-4E1F-8D6B-DBC8CFF921B5}" destId="{BC6457A1-A87C-4D3B-AED7-1737CD033F6E}" srcOrd="9" destOrd="0" presId="urn:microsoft.com/office/officeart/2005/8/layout/default"/>
    <dgm:cxn modelId="{733A872F-7EE1-4C64-B016-95C9C820F656}" type="presParOf" srcId="{F562CA7A-7175-4E1F-8D6B-DBC8CFF921B5}" destId="{72BABF4A-E25D-40FE-8B90-3DFE445938F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FAD9139-C3CA-400E-8A4E-5E5FE307447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4_2" csCatId="accent4" phldr="1"/>
      <dgm:spPr/>
      <dgm:t>
        <a:bodyPr/>
        <a:lstStyle/>
        <a:p>
          <a:endParaRPr lang="en-US"/>
        </a:p>
      </dgm:t>
    </dgm:pt>
    <dgm:pt modelId="{B6ABF047-B395-4CC1-A215-5C819A4387C5}">
      <dgm:prSet custT="1"/>
      <dgm:spPr/>
      <dgm:t>
        <a:bodyPr/>
        <a:lstStyle/>
        <a:p>
          <a:r>
            <a:rPr lang="en-US" sz="2400"/>
            <a:t>Webinar – August 2026</a:t>
          </a:r>
        </a:p>
      </dgm:t>
    </dgm:pt>
    <dgm:pt modelId="{BB92D2F7-DA0A-4319-9EFF-3E504AE9CF2C}" type="parTrans" cxnId="{DFF093BF-09F7-49BF-A3C5-0A0BE978331F}">
      <dgm:prSet/>
      <dgm:spPr/>
      <dgm:t>
        <a:bodyPr/>
        <a:lstStyle/>
        <a:p>
          <a:endParaRPr lang="en-US"/>
        </a:p>
      </dgm:t>
    </dgm:pt>
    <dgm:pt modelId="{C7B08D0E-BF12-4445-945F-214697B3E947}" type="sibTrans" cxnId="{DFF093BF-09F7-49BF-A3C5-0A0BE978331F}">
      <dgm:prSet/>
      <dgm:spPr/>
      <dgm:t>
        <a:bodyPr/>
        <a:lstStyle/>
        <a:p>
          <a:endParaRPr lang="en-US"/>
        </a:p>
      </dgm:t>
    </dgm:pt>
    <dgm:pt modelId="{AB111194-5654-4C4B-A26A-15B8FB78F0D0}">
      <dgm:prSet custT="1"/>
      <dgm:spPr/>
      <dgm:t>
        <a:bodyPr/>
        <a:lstStyle/>
        <a:p>
          <a:r>
            <a:rPr lang="en-US" sz="2400"/>
            <a:t>Market Engagement – August 2026</a:t>
          </a:r>
        </a:p>
      </dgm:t>
    </dgm:pt>
    <dgm:pt modelId="{5EB75DC0-E963-4707-BF24-F8C5C2EE9C25}" type="parTrans" cxnId="{93F926B9-BFB5-4330-93B7-9F7BBDC9CFB3}">
      <dgm:prSet/>
      <dgm:spPr/>
      <dgm:t>
        <a:bodyPr/>
        <a:lstStyle/>
        <a:p>
          <a:endParaRPr lang="en-US"/>
        </a:p>
      </dgm:t>
    </dgm:pt>
    <dgm:pt modelId="{7B19B364-995F-4947-9EE3-20D51DD19FCF}" type="sibTrans" cxnId="{93F926B9-BFB5-4330-93B7-9F7BBDC9CFB3}">
      <dgm:prSet/>
      <dgm:spPr/>
      <dgm:t>
        <a:bodyPr/>
        <a:lstStyle/>
        <a:p>
          <a:endParaRPr lang="en-US"/>
        </a:p>
      </dgm:t>
    </dgm:pt>
    <dgm:pt modelId="{06374128-66A0-4636-8C80-E5BCCF72BB50}">
      <dgm:prSet custT="1"/>
      <dgm:spPr/>
      <dgm:t>
        <a:bodyPr/>
        <a:lstStyle/>
        <a:p>
          <a:r>
            <a:rPr lang="en-US" sz="2400"/>
            <a:t>Launch – September 2026</a:t>
          </a:r>
        </a:p>
      </dgm:t>
    </dgm:pt>
    <dgm:pt modelId="{EBCF6FA8-EAA9-4198-B802-4846AE0A3972}" type="parTrans" cxnId="{F34F8052-5F56-47B2-9A19-5367F6E12EFF}">
      <dgm:prSet/>
      <dgm:spPr/>
      <dgm:t>
        <a:bodyPr/>
        <a:lstStyle/>
        <a:p>
          <a:endParaRPr lang="en-US"/>
        </a:p>
      </dgm:t>
    </dgm:pt>
    <dgm:pt modelId="{B44B6459-F7E9-4F16-9345-56A0ECC4FDC7}" type="sibTrans" cxnId="{F34F8052-5F56-47B2-9A19-5367F6E12EFF}">
      <dgm:prSet/>
      <dgm:spPr/>
      <dgm:t>
        <a:bodyPr/>
        <a:lstStyle/>
        <a:p>
          <a:endParaRPr lang="en-US"/>
        </a:p>
      </dgm:t>
    </dgm:pt>
    <dgm:pt modelId="{1C6F6245-7FE3-400B-A7A7-276E33B3F559}">
      <dgm:prSet custT="1"/>
      <dgm:spPr/>
      <dgm:t>
        <a:bodyPr/>
        <a:lstStyle/>
        <a:p>
          <a:r>
            <a:rPr lang="en-US" sz="2000"/>
            <a:t>Application Window – September–October 2026</a:t>
          </a:r>
        </a:p>
      </dgm:t>
    </dgm:pt>
    <dgm:pt modelId="{8161525D-88E5-45E0-A692-31246B75A587}" type="parTrans" cxnId="{FE4A2665-3CBA-4547-B678-D0A4C9246E79}">
      <dgm:prSet/>
      <dgm:spPr/>
      <dgm:t>
        <a:bodyPr/>
        <a:lstStyle/>
        <a:p>
          <a:endParaRPr lang="en-US"/>
        </a:p>
      </dgm:t>
    </dgm:pt>
    <dgm:pt modelId="{E4AB33FC-56F9-4C92-92F6-83F298B8984E}" type="sibTrans" cxnId="{FE4A2665-3CBA-4547-B678-D0A4C9246E79}">
      <dgm:prSet/>
      <dgm:spPr/>
      <dgm:t>
        <a:bodyPr/>
        <a:lstStyle/>
        <a:p>
          <a:endParaRPr lang="en-US"/>
        </a:p>
      </dgm:t>
    </dgm:pt>
    <dgm:pt modelId="{C21932AC-8E84-41F4-A70B-771368BD71EB}">
      <dgm:prSet custT="1"/>
      <dgm:spPr/>
      <dgm:t>
        <a:bodyPr/>
        <a:lstStyle/>
        <a:p>
          <a:r>
            <a:rPr lang="en-US" sz="2000"/>
            <a:t>Assessment November</a:t>
          </a:r>
        </a:p>
        <a:p>
          <a:r>
            <a:rPr lang="en-US" sz="2000"/>
            <a:t>Decisions December 2026</a:t>
          </a:r>
        </a:p>
      </dgm:t>
    </dgm:pt>
    <dgm:pt modelId="{E2C29648-BFB0-412D-8D09-221BF9E7FFD7}" type="parTrans" cxnId="{927BFA37-2D3C-4879-A7F9-32B14A55EA1B}">
      <dgm:prSet/>
      <dgm:spPr/>
      <dgm:t>
        <a:bodyPr/>
        <a:lstStyle/>
        <a:p>
          <a:endParaRPr lang="en-US"/>
        </a:p>
      </dgm:t>
    </dgm:pt>
    <dgm:pt modelId="{1C42F9C8-EF25-4296-8D2D-F7155DE098FB}" type="sibTrans" cxnId="{927BFA37-2D3C-4879-A7F9-32B14A55EA1B}">
      <dgm:prSet/>
      <dgm:spPr/>
      <dgm:t>
        <a:bodyPr/>
        <a:lstStyle/>
        <a:p>
          <a:endParaRPr lang="en-US"/>
        </a:p>
      </dgm:t>
    </dgm:pt>
    <dgm:pt modelId="{3C960222-090E-4D5C-89FB-ACBFCA0F5287}">
      <dgm:prSet custT="1"/>
      <dgm:spPr/>
      <dgm:t>
        <a:bodyPr/>
        <a:lstStyle/>
        <a:p>
          <a:r>
            <a:rPr lang="en-US" sz="2000"/>
            <a:t>Mobilisation – January–March 2027</a:t>
          </a:r>
        </a:p>
      </dgm:t>
    </dgm:pt>
    <dgm:pt modelId="{EF5E586D-D192-41B8-95F4-C64E99ECFE0A}" type="parTrans" cxnId="{6E0BCF81-7F13-45DA-B8DA-F6AC09F19A12}">
      <dgm:prSet/>
      <dgm:spPr/>
      <dgm:t>
        <a:bodyPr/>
        <a:lstStyle/>
        <a:p>
          <a:endParaRPr lang="en-US"/>
        </a:p>
      </dgm:t>
    </dgm:pt>
    <dgm:pt modelId="{F2BAF4C0-88CE-4606-8393-961803DD7EB1}" type="sibTrans" cxnId="{6E0BCF81-7F13-45DA-B8DA-F6AC09F19A12}">
      <dgm:prSet/>
      <dgm:spPr/>
      <dgm:t>
        <a:bodyPr/>
        <a:lstStyle/>
        <a:p>
          <a:endParaRPr lang="en-US"/>
        </a:p>
      </dgm:t>
    </dgm:pt>
    <dgm:pt modelId="{A6A679B7-66B7-42EF-A88F-2003E83F6DC5}">
      <dgm:prSet custT="1"/>
      <dgm:spPr/>
      <dgm:t>
        <a:bodyPr/>
        <a:lstStyle/>
        <a:p>
          <a:r>
            <a:rPr lang="en-US" sz="2000"/>
            <a:t>Services start by 01  April 2027</a:t>
          </a:r>
        </a:p>
      </dgm:t>
    </dgm:pt>
    <dgm:pt modelId="{33FE0711-E404-4486-A1F5-8C0CA1C4A632}" type="parTrans" cxnId="{22EBE944-4A20-4179-B55C-FD49A6E30E65}">
      <dgm:prSet/>
      <dgm:spPr/>
      <dgm:t>
        <a:bodyPr/>
        <a:lstStyle/>
        <a:p>
          <a:endParaRPr lang="en-US"/>
        </a:p>
      </dgm:t>
    </dgm:pt>
    <dgm:pt modelId="{0ED77FB9-882D-4615-AE59-9FB1A3A5D1B3}" type="sibTrans" cxnId="{22EBE944-4A20-4179-B55C-FD49A6E30E65}">
      <dgm:prSet/>
      <dgm:spPr/>
      <dgm:t>
        <a:bodyPr/>
        <a:lstStyle/>
        <a:p>
          <a:endParaRPr lang="en-US"/>
        </a:p>
      </dgm:t>
    </dgm:pt>
    <dgm:pt modelId="{EA14D7C0-2D56-48B7-B1C4-8447D5718660}" type="pres">
      <dgm:prSet presAssocID="{9FAD9139-C3CA-400E-8A4E-5E5FE307447E}" presName="root" presStyleCnt="0">
        <dgm:presLayoutVars>
          <dgm:dir/>
          <dgm:resizeHandles val="exact"/>
        </dgm:presLayoutVars>
      </dgm:prSet>
      <dgm:spPr/>
    </dgm:pt>
    <dgm:pt modelId="{0A6DBC5C-76FF-4BE8-8632-791CF9B13AC8}" type="pres">
      <dgm:prSet presAssocID="{B6ABF047-B395-4CC1-A215-5C819A4387C5}" presName="compNode" presStyleCnt="0"/>
      <dgm:spPr/>
    </dgm:pt>
    <dgm:pt modelId="{3B13E04B-D1E0-4811-999C-85CFE1B451D2}" type="pres">
      <dgm:prSet presAssocID="{B6ABF047-B395-4CC1-A215-5C819A4387C5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ld"/>
        </a:ext>
      </dgm:extLst>
    </dgm:pt>
    <dgm:pt modelId="{7684415A-5CED-4A9C-85AA-C1A3EB6A9F53}" type="pres">
      <dgm:prSet presAssocID="{B6ABF047-B395-4CC1-A215-5C819A4387C5}" presName="spaceRect" presStyleCnt="0"/>
      <dgm:spPr/>
    </dgm:pt>
    <dgm:pt modelId="{0CAA7DDF-DE08-4281-B8A2-784378940595}" type="pres">
      <dgm:prSet presAssocID="{B6ABF047-B395-4CC1-A215-5C819A4387C5}" presName="textRect" presStyleLbl="revTx" presStyleIdx="0" presStyleCnt="7">
        <dgm:presLayoutVars>
          <dgm:chMax val="1"/>
          <dgm:chPref val="1"/>
        </dgm:presLayoutVars>
      </dgm:prSet>
      <dgm:spPr/>
    </dgm:pt>
    <dgm:pt modelId="{04E78756-6963-4599-9BF0-CC5E13E5B894}" type="pres">
      <dgm:prSet presAssocID="{C7B08D0E-BF12-4445-945F-214697B3E947}" presName="sibTrans" presStyleCnt="0"/>
      <dgm:spPr/>
    </dgm:pt>
    <dgm:pt modelId="{F5A4854C-6380-457D-A318-5B87D625B0F8}" type="pres">
      <dgm:prSet presAssocID="{AB111194-5654-4C4B-A26A-15B8FB78F0D0}" presName="compNode" presStyleCnt="0"/>
      <dgm:spPr/>
    </dgm:pt>
    <dgm:pt modelId="{55960318-FFCB-4F97-B8C9-267F5AA779A1}" type="pres">
      <dgm:prSet presAssocID="{AB111194-5654-4C4B-A26A-15B8FB78F0D0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38DFBF71-F17C-4792-8B67-EC891BAFFE60}" type="pres">
      <dgm:prSet presAssocID="{AB111194-5654-4C4B-A26A-15B8FB78F0D0}" presName="spaceRect" presStyleCnt="0"/>
      <dgm:spPr/>
    </dgm:pt>
    <dgm:pt modelId="{D3ED00B6-315E-4002-B34A-C9893F88989B}" type="pres">
      <dgm:prSet presAssocID="{AB111194-5654-4C4B-A26A-15B8FB78F0D0}" presName="textRect" presStyleLbl="revTx" presStyleIdx="1" presStyleCnt="7">
        <dgm:presLayoutVars>
          <dgm:chMax val="1"/>
          <dgm:chPref val="1"/>
        </dgm:presLayoutVars>
      </dgm:prSet>
      <dgm:spPr/>
    </dgm:pt>
    <dgm:pt modelId="{17CFCE01-8460-4443-B160-028D49C640FD}" type="pres">
      <dgm:prSet presAssocID="{7B19B364-995F-4947-9EE3-20D51DD19FCF}" presName="sibTrans" presStyleCnt="0"/>
      <dgm:spPr/>
    </dgm:pt>
    <dgm:pt modelId="{A9C72B16-A0C0-455E-935E-C55FECE5CF92}" type="pres">
      <dgm:prSet presAssocID="{06374128-66A0-4636-8C80-E5BCCF72BB50}" presName="compNode" presStyleCnt="0"/>
      <dgm:spPr/>
    </dgm:pt>
    <dgm:pt modelId="{E1D514FC-BA3D-487A-941C-D54A823FA8E7}" type="pres">
      <dgm:prSet presAssocID="{06374128-66A0-4636-8C80-E5BCCF72BB50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t Air Balloon"/>
        </a:ext>
      </dgm:extLst>
    </dgm:pt>
    <dgm:pt modelId="{B5F4243A-ABA7-4A1D-A607-C9A532B5BC4F}" type="pres">
      <dgm:prSet presAssocID="{06374128-66A0-4636-8C80-E5BCCF72BB50}" presName="spaceRect" presStyleCnt="0"/>
      <dgm:spPr/>
    </dgm:pt>
    <dgm:pt modelId="{46976A93-DDF6-4791-B9FE-9D256C7A9101}" type="pres">
      <dgm:prSet presAssocID="{06374128-66A0-4636-8C80-E5BCCF72BB50}" presName="textRect" presStyleLbl="revTx" presStyleIdx="2" presStyleCnt="7">
        <dgm:presLayoutVars>
          <dgm:chMax val="1"/>
          <dgm:chPref val="1"/>
        </dgm:presLayoutVars>
      </dgm:prSet>
      <dgm:spPr/>
    </dgm:pt>
    <dgm:pt modelId="{FA5706B8-0AD7-4320-ACC7-F9A2F52CB9B4}" type="pres">
      <dgm:prSet presAssocID="{B44B6459-F7E9-4F16-9345-56A0ECC4FDC7}" presName="sibTrans" presStyleCnt="0"/>
      <dgm:spPr/>
    </dgm:pt>
    <dgm:pt modelId="{481ED336-4514-4A88-8A58-7FF398649AF7}" type="pres">
      <dgm:prSet presAssocID="{1C6F6245-7FE3-400B-A7A7-276E33B3F559}" presName="compNode" presStyleCnt="0"/>
      <dgm:spPr/>
    </dgm:pt>
    <dgm:pt modelId="{241AE145-D6D0-4FFD-98AD-A51F5ABFD84D}" type="pres">
      <dgm:prSet presAssocID="{1C6F6245-7FE3-400B-A7A7-276E33B3F559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ip Calendar"/>
        </a:ext>
      </dgm:extLst>
    </dgm:pt>
    <dgm:pt modelId="{D67E3137-E854-4E37-AC5E-3554FDBA6C35}" type="pres">
      <dgm:prSet presAssocID="{1C6F6245-7FE3-400B-A7A7-276E33B3F559}" presName="spaceRect" presStyleCnt="0"/>
      <dgm:spPr/>
    </dgm:pt>
    <dgm:pt modelId="{FCB5896B-903E-4395-BCAC-5EDD3C0DC9A5}" type="pres">
      <dgm:prSet presAssocID="{1C6F6245-7FE3-400B-A7A7-276E33B3F559}" presName="textRect" presStyleLbl="revTx" presStyleIdx="3" presStyleCnt="7">
        <dgm:presLayoutVars>
          <dgm:chMax val="1"/>
          <dgm:chPref val="1"/>
        </dgm:presLayoutVars>
      </dgm:prSet>
      <dgm:spPr/>
    </dgm:pt>
    <dgm:pt modelId="{B8CB72CF-D6B6-4EC6-8422-666C80E02756}" type="pres">
      <dgm:prSet presAssocID="{E4AB33FC-56F9-4C92-92F6-83F298B8984E}" presName="sibTrans" presStyleCnt="0"/>
      <dgm:spPr/>
    </dgm:pt>
    <dgm:pt modelId="{92C97882-7DBA-493D-A76E-1C8C00E4BD5D}" type="pres">
      <dgm:prSet presAssocID="{C21932AC-8E84-41F4-A70B-771368BD71EB}" presName="compNode" presStyleCnt="0"/>
      <dgm:spPr/>
    </dgm:pt>
    <dgm:pt modelId="{0EC44390-6645-4C10-9236-8D38F84C2E80}" type="pres">
      <dgm:prSet presAssocID="{C21932AC-8E84-41F4-A70B-771368BD71EB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4B2F29E5-B83A-434E-B726-0E04DB1948AD}" type="pres">
      <dgm:prSet presAssocID="{C21932AC-8E84-41F4-A70B-771368BD71EB}" presName="spaceRect" presStyleCnt="0"/>
      <dgm:spPr/>
    </dgm:pt>
    <dgm:pt modelId="{B534A78E-2FEA-453C-95D0-F34505D252C6}" type="pres">
      <dgm:prSet presAssocID="{C21932AC-8E84-41F4-A70B-771368BD71EB}" presName="textRect" presStyleLbl="revTx" presStyleIdx="4" presStyleCnt="7" custLinFactNeighborX="-2229" custLinFactNeighborY="-19873">
        <dgm:presLayoutVars>
          <dgm:chMax val="1"/>
          <dgm:chPref val="1"/>
        </dgm:presLayoutVars>
      </dgm:prSet>
      <dgm:spPr/>
    </dgm:pt>
    <dgm:pt modelId="{EDCF3BFC-F9F6-487F-8A42-E1979734A71D}" type="pres">
      <dgm:prSet presAssocID="{1C42F9C8-EF25-4296-8D2D-F7155DE098FB}" presName="sibTrans" presStyleCnt="0"/>
      <dgm:spPr/>
    </dgm:pt>
    <dgm:pt modelId="{34009BD4-3F52-45C5-B138-547758EF67A7}" type="pres">
      <dgm:prSet presAssocID="{3C960222-090E-4D5C-89FB-ACBFCA0F5287}" presName="compNode" presStyleCnt="0"/>
      <dgm:spPr/>
    </dgm:pt>
    <dgm:pt modelId="{BAEFEEC6-50C1-47F2-A148-7C9543718B85}" type="pres">
      <dgm:prSet presAssocID="{3C960222-090E-4D5C-89FB-ACBFCA0F5287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t Launch"/>
        </a:ext>
      </dgm:extLst>
    </dgm:pt>
    <dgm:pt modelId="{10539395-47A4-4765-81FF-89889F7B0556}" type="pres">
      <dgm:prSet presAssocID="{3C960222-090E-4D5C-89FB-ACBFCA0F5287}" presName="spaceRect" presStyleCnt="0"/>
      <dgm:spPr/>
    </dgm:pt>
    <dgm:pt modelId="{697F70ED-D476-4B95-AD7C-1AA875D24177}" type="pres">
      <dgm:prSet presAssocID="{3C960222-090E-4D5C-89FB-ACBFCA0F5287}" presName="textRect" presStyleLbl="revTx" presStyleIdx="5" presStyleCnt="7" custLinFactNeighborX="1077" custLinFactNeighborY="-15692">
        <dgm:presLayoutVars>
          <dgm:chMax val="1"/>
          <dgm:chPref val="1"/>
        </dgm:presLayoutVars>
      </dgm:prSet>
      <dgm:spPr/>
    </dgm:pt>
    <dgm:pt modelId="{3A0A1E8D-B214-4B88-808C-382926919D0A}" type="pres">
      <dgm:prSet presAssocID="{F2BAF4C0-88CE-4606-8393-961803DD7EB1}" presName="sibTrans" presStyleCnt="0"/>
      <dgm:spPr/>
    </dgm:pt>
    <dgm:pt modelId="{3D5F25AA-241B-402F-A380-76A2F39A7BAB}" type="pres">
      <dgm:prSet presAssocID="{A6A679B7-66B7-42EF-A88F-2003E83F6DC5}" presName="compNode" presStyleCnt="0"/>
      <dgm:spPr/>
    </dgm:pt>
    <dgm:pt modelId="{C669FD1D-0182-4160-A972-B830B925CD5D}" type="pres">
      <dgm:prSet presAssocID="{A6A679B7-66B7-42EF-A88F-2003E83F6DC5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cracker"/>
        </a:ext>
      </dgm:extLst>
    </dgm:pt>
    <dgm:pt modelId="{A2FD63EB-9AD9-43CD-8F44-E5976ADA62C5}" type="pres">
      <dgm:prSet presAssocID="{A6A679B7-66B7-42EF-A88F-2003E83F6DC5}" presName="spaceRect" presStyleCnt="0"/>
      <dgm:spPr/>
    </dgm:pt>
    <dgm:pt modelId="{92CA3F73-8258-4919-8688-C3EE61CB3301}" type="pres">
      <dgm:prSet presAssocID="{A6A679B7-66B7-42EF-A88F-2003E83F6DC5}" presName="textRect" presStyleLbl="revTx" presStyleIdx="6" presStyleCnt="7" custLinFactNeighborX="1715" custLinFactNeighborY="6951">
        <dgm:presLayoutVars>
          <dgm:chMax val="1"/>
          <dgm:chPref val="1"/>
        </dgm:presLayoutVars>
      </dgm:prSet>
      <dgm:spPr/>
    </dgm:pt>
  </dgm:ptLst>
  <dgm:cxnLst>
    <dgm:cxn modelId="{78EB642E-45AB-4BF5-A518-F6B1E9BFDA7D}" type="presOf" srcId="{1C6F6245-7FE3-400B-A7A7-276E33B3F559}" destId="{FCB5896B-903E-4395-BCAC-5EDD3C0DC9A5}" srcOrd="0" destOrd="0" presId="urn:microsoft.com/office/officeart/2018/2/layout/IconLabelList"/>
    <dgm:cxn modelId="{927BFA37-2D3C-4879-A7F9-32B14A55EA1B}" srcId="{9FAD9139-C3CA-400E-8A4E-5E5FE307447E}" destId="{C21932AC-8E84-41F4-A70B-771368BD71EB}" srcOrd="4" destOrd="0" parTransId="{E2C29648-BFB0-412D-8D09-221BF9E7FFD7}" sibTransId="{1C42F9C8-EF25-4296-8D2D-F7155DE098FB}"/>
    <dgm:cxn modelId="{24D82438-6F25-4463-A99E-110F02C1575E}" type="presOf" srcId="{3C960222-090E-4D5C-89FB-ACBFCA0F5287}" destId="{697F70ED-D476-4B95-AD7C-1AA875D24177}" srcOrd="0" destOrd="0" presId="urn:microsoft.com/office/officeart/2018/2/layout/IconLabelList"/>
    <dgm:cxn modelId="{22EBE944-4A20-4179-B55C-FD49A6E30E65}" srcId="{9FAD9139-C3CA-400E-8A4E-5E5FE307447E}" destId="{A6A679B7-66B7-42EF-A88F-2003E83F6DC5}" srcOrd="6" destOrd="0" parTransId="{33FE0711-E404-4486-A1F5-8C0CA1C4A632}" sibTransId="{0ED77FB9-882D-4615-AE59-9FB1A3A5D1B3}"/>
    <dgm:cxn modelId="{FE4A2665-3CBA-4547-B678-D0A4C9246E79}" srcId="{9FAD9139-C3CA-400E-8A4E-5E5FE307447E}" destId="{1C6F6245-7FE3-400B-A7A7-276E33B3F559}" srcOrd="3" destOrd="0" parTransId="{8161525D-88E5-45E0-A692-31246B75A587}" sibTransId="{E4AB33FC-56F9-4C92-92F6-83F298B8984E}"/>
    <dgm:cxn modelId="{E771A869-2ED8-4C72-A76B-5E0E0F0EB3B1}" type="presOf" srcId="{06374128-66A0-4636-8C80-E5BCCF72BB50}" destId="{46976A93-DDF6-4791-B9FE-9D256C7A9101}" srcOrd="0" destOrd="0" presId="urn:microsoft.com/office/officeart/2018/2/layout/IconLabelList"/>
    <dgm:cxn modelId="{F34F8052-5F56-47B2-9A19-5367F6E12EFF}" srcId="{9FAD9139-C3CA-400E-8A4E-5E5FE307447E}" destId="{06374128-66A0-4636-8C80-E5BCCF72BB50}" srcOrd="2" destOrd="0" parTransId="{EBCF6FA8-EAA9-4198-B802-4846AE0A3972}" sibTransId="{B44B6459-F7E9-4F16-9345-56A0ECC4FDC7}"/>
    <dgm:cxn modelId="{24E7BF55-643F-417C-9511-79B1CF00B776}" type="presOf" srcId="{AB111194-5654-4C4B-A26A-15B8FB78F0D0}" destId="{D3ED00B6-315E-4002-B34A-C9893F88989B}" srcOrd="0" destOrd="0" presId="urn:microsoft.com/office/officeart/2018/2/layout/IconLabelList"/>
    <dgm:cxn modelId="{6BD4A25A-FAA4-4880-ADD3-0A6577ED8E95}" type="presOf" srcId="{C21932AC-8E84-41F4-A70B-771368BD71EB}" destId="{B534A78E-2FEA-453C-95D0-F34505D252C6}" srcOrd="0" destOrd="0" presId="urn:microsoft.com/office/officeart/2018/2/layout/IconLabelList"/>
    <dgm:cxn modelId="{06A9C080-80E4-494B-93F1-DB68AB2C1440}" type="presOf" srcId="{9FAD9139-C3CA-400E-8A4E-5E5FE307447E}" destId="{EA14D7C0-2D56-48B7-B1C4-8447D5718660}" srcOrd="0" destOrd="0" presId="urn:microsoft.com/office/officeart/2018/2/layout/IconLabelList"/>
    <dgm:cxn modelId="{6E0BCF81-7F13-45DA-B8DA-F6AC09F19A12}" srcId="{9FAD9139-C3CA-400E-8A4E-5E5FE307447E}" destId="{3C960222-090E-4D5C-89FB-ACBFCA0F5287}" srcOrd="5" destOrd="0" parTransId="{EF5E586D-D192-41B8-95F4-C64E99ECFE0A}" sibTransId="{F2BAF4C0-88CE-4606-8393-961803DD7EB1}"/>
    <dgm:cxn modelId="{93F926B9-BFB5-4330-93B7-9F7BBDC9CFB3}" srcId="{9FAD9139-C3CA-400E-8A4E-5E5FE307447E}" destId="{AB111194-5654-4C4B-A26A-15B8FB78F0D0}" srcOrd="1" destOrd="0" parTransId="{5EB75DC0-E963-4707-BF24-F8C5C2EE9C25}" sibTransId="{7B19B364-995F-4947-9EE3-20D51DD19FCF}"/>
    <dgm:cxn modelId="{DFF093BF-09F7-49BF-A3C5-0A0BE978331F}" srcId="{9FAD9139-C3CA-400E-8A4E-5E5FE307447E}" destId="{B6ABF047-B395-4CC1-A215-5C819A4387C5}" srcOrd="0" destOrd="0" parTransId="{BB92D2F7-DA0A-4319-9EFF-3E504AE9CF2C}" sibTransId="{C7B08D0E-BF12-4445-945F-214697B3E947}"/>
    <dgm:cxn modelId="{2677C2F1-2A32-4879-AB64-3F1AC9670787}" type="presOf" srcId="{B6ABF047-B395-4CC1-A215-5C819A4387C5}" destId="{0CAA7DDF-DE08-4281-B8A2-784378940595}" srcOrd="0" destOrd="0" presId="urn:microsoft.com/office/officeart/2018/2/layout/IconLabelList"/>
    <dgm:cxn modelId="{A3DBC6FD-9F17-4C36-A0A7-9B133325A8A1}" type="presOf" srcId="{A6A679B7-66B7-42EF-A88F-2003E83F6DC5}" destId="{92CA3F73-8258-4919-8688-C3EE61CB3301}" srcOrd="0" destOrd="0" presId="urn:microsoft.com/office/officeart/2018/2/layout/IconLabelList"/>
    <dgm:cxn modelId="{06D5AA6E-3AF8-435F-BF7B-E6B94279365E}" type="presParOf" srcId="{EA14D7C0-2D56-48B7-B1C4-8447D5718660}" destId="{0A6DBC5C-76FF-4BE8-8632-791CF9B13AC8}" srcOrd="0" destOrd="0" presId="urn:microsoft.com/office/officeart/2018/2/layout/IconLabelList"/>
    <dgm:cxn modelId="{A48EBB5C-CCA6-4AC3-9E44-71DB1B7F6FAF}" type="presParOf" srcId="{0A6DBC5C-76FF-4BE8-8632-791CF9B13AC8}" destId="{3B13E04B-D1E0-4811-999C-85CFE1B451D2}" srcOrd="0" destOrd="0" presId="urn:microsoft.com/office/officeart/2018/2/layout/IconLabelList"/>
    <dgm:cxn modelId="{7B8083FA-558B-4AD1-B63B-7E61EF45C775}" type="presParOf" srcId="{0A6DBC5C-76FF-4BE8-8632-791CF9B13AC8}" destId="{7684415A-5CED-4A9C-85AA-C1A3EB6A9F53}" srcOrd="1" destOrd="0" presId="urn:microsoft.com/office/officeart/2018/2/layout/IconLabelList"/>
    <dgm:cxn modelId="{FD6DD9D2-3244-4C04-BDDE-B8C80F4565E1}" type="presParOf" srcId="{0A6DBC5C-76FF-4BE8-8632-791CF9B13AC8}" destId="{0CAA7DDF-DE08-4281-B8A2-784378940595}" srcOrd="2" destOrd="0" presId="urn:microsoft.com/office/officeart/2018/2/layout/IconLabelList"/>
    <dgm:cxn modelId="{6B0D40C4-4EFB-4B6B-90F2-00A46A631544}" type="presParOf" srcId="{EA14D7C0-2D56-48B7-B1C4-8447D5718660}" destId="{04E78756-6963-4599-9BF0-CC5E13E5B894}" srcOrd="1" destOrd="0" presId="urn:microsoft.com/office/officeart/2018/2/layout/IconLabelList"/>
    <dgm:cxn modelId="{2601C39D-FC2F-44F9-8C7D-45C04590D280}" type="presParOf" srcId="{EA14D7C0-2D56-48B7-B1C4-8447D5718660}" destId="{F5A4854C-6380-457D-A318-5B87D625B0F8}" srcOrd="2" destOrd="0" presId="urn:microsoft.com/office/officeart/2018/2/layout/IconLabelList"/>
    <dgm:cxn modelId="{3A9934D0-C40F-4451-8E87-29D485266201}" type="presParOf" srcId="{F5A4854C-6380-457D-A318-5B87D625B0F8}" destId="{55960318-FFCB-4F97-B8C9-267F5AA779A1}" srcOrd="0" destOrd="0" presId="urn:microsoft.com/office/officeart/2018/2/layout/IconLabelList"/>
    <dgm:cxn modelId="{302B1413-952F-47BA-98D2-40A4600CBD98}" type="presParOf" srcId="{F5A4854C-6380-457D-A318-5B87D625B0F8}" destId="{38DFBF71-F17C-4792-8B67-EC891BAFFE60}" srcOrd="1" destOrd="0" presId="urn:microsoft.com/office/officeart/2018/2/layout/IconLabelList"/>
    <dgm:cxn modelId="{544EAD36-C003-4784-AB5A-364524BAD867}" type="presParOf" srcId="{F5A4854C-6380-457D-A318-5B87D625B0F8}" destId="{D3ED00B6-315E-4002-B34A-C9893F88989B}" srcOrd="2" destOrd="0" presId="urn:microsoft.com/office/officeart/2018/2/layout/IconLabelList"/>
    <dgm:cxn modelId="{29929534-DDA5-4F64-9154-73C94CCF208D}" type="presParOf" srcId="{EA14D7C0-2D56-48B7-B1C4-8447D5718660}" destId="{17CFCE01-8460-4443-B160-028D49C640FD}" srcOrd="3" destOrd="0" presId="urn:microsoft.com/office/officeart/2018/2/layout/IconLabelList"/>
    <dgm:cxn modelId="{BB98E7DB-CD8B-433C-A430-6F79300E677A}" type="presParOf" srcId="{EA14D7C0-2D56-48B7-B1C4-8447D5718660}" destId="{A9C72B16-A0C0-455E-935E-C55FECE5CF92}" srcOrd="4" destOrd="0" presId="urn:microsoft.com/office/officeart/2018/2/layout/IconLabelList"/>
    <dgm:cxn modelId="{2C47AA33-CFEE-44C0-BEB8-38F7030EF49B}" type="presParOf" srcId="{A9C72B16-A0C0-455E-935E-C55FECE5CF92}" destId="{E1D514FC-BA3D-487A-941C-D54A823FA8E7}" srcOrd="0" destOrd="0" presId="urn:microsoft.com/office/officeart/2018/2/layout/IconLabelList"/>
    <dgm:cxn modelId="{B7911023-E9AC-45BE-865F-B48408EFA00E}" type="presParOf" srcId="{A9C72B16-A0C0-455E-935E-C55FECE5CF92}" destId="{B5F4243A-ABA7-4A1D-A607-C9A532B5BC4F}" srcOrd="1" destOrd="0" presId="urn:microsoft.com/office/officeart/2018/2/layout/IconLabelList"/>
    <dgm:cxn modelId="{0D30C563-2256-4F58-832A-951F78CC57B0}" type="presParOf" srcId="{A9C72B16-A0C0-455E-935E-C55FECE5CF92}" destId="{46976A93-DDF6-4791-B9FE-9D256C7A9101}" srcOrd="2" destOrd="0" presId="urn:microsoft.com/office/officeart/2018/2/layout/IconLabelList"/>
    <dgm:cxn modelId="{D191130D-584A-45BC-95F2-5081F0B30447}" type="presParOf" srcId="{EA14D7C0-2D56-48B7-B1C4-8447D5718660}" destId="{FA5706B8-0AD7-4320-ACC7-F9A2F52CB9B4}" srcOrd="5" destOrd="0" presId="urn:microsoft.com/office/officeart/2018/2/layout/IconLabelList"/>
    <dgm:cxn modelId="{9294BF53-0BE7-4B48-8335-3017825EB3D6}" type="presParOf" srcId="{EA14D7C0-2D56-48B7-B1C4-8447D5718660}" destId="{481ED336-4514-4A88-8A58-7FF398649AF7}" srcOrd="6" destOrd="0" presId="urn:microsoft.com/office/officeart/2018/2/layout/IconLabelList"/>
    <dgm:cxn modelId="{55BD55CB-487D-42BF-80F8-F999BDD26422}" type="presParOf" srcId="{481ED336-4514-4A88-8A58-7FF398649AF7}" destId="{241AE145-D6D0-4FFD-98AD-A51F5ABFD84D}" srcOrd="0" destOrd="0" presId="urn:microsoft.com/office/officeart/2018/2/layout/IconLabelList"/>
    <dgm:cxn modelId="{C243EB4C-98E8-4A01-9B18-68523184227A}" type="presParOf" srcId="{481ED336-4514-4A88-8A58-7FF398649AF7}" destId="{D67E3137-E854-4E37-AC5E-3554FDBA6C35}" srcOrd="1" destOrd="0" presId="urn:microsoft.com/office/officeart/2018/2/layout/IconLabelList"/>
    <dgm:cxn modelId="{25B2A39E-3381-4105-AC7E-78464D9E5BE3}" type="presParOf" srcId="{481ED336-4514-4A88-8A58-7FF398649AF7}" destId="{FCB5896B-903E-4395-BCAC-5EDD3C0DC9A5}" srcOrd="2" destOrd="0" presId="urn:microsoft.com/office/officeart/2018/2/layout/IconLabelList"/>
    <dgm:cxn modelId="{74B35A15-C4D5-4889-942A-A949A0F0782D}" type="presParOf" srcId="{EA14D7C0-2D56-48B7-B1C4-8447D5718660}" destId="{B8CB72CF-D6B6-4EC6-8422-666C80E02756}" srcOrd="7" destOrd="0" presId="urn:microsoft.com/office/officeart/2018/2/layout/IconLabelList"/>
    <dgm:cxn modelId="{FE1E4E06-C5ED-45E9-A9D0-71D37D2A43FC}" type="presParOf" srcId="{EA14D7C0-2D56-48B7-B1C4-8447D5718660}" destId="{92C97882-7DBA-493D-A76E-1C8C00E4BD5D}" srcOrd="8" destOrd="0" presId="urn:microsoft.com/office/officeart/2018/2/layout/IconLabelList"/>
    <dgm:cxn modelId="{CFEC7023-BBB5-47C2-98F9-5FBF1FEB578D}" type="presParOf" srcId="{92C97882-7DBA-493D-A76E-1C8C00E4BD5D}" destId="{0EC44390-6645-4C10-9236-8D38F84C2E80}" srcOrd="0" destOrd="0" presId="urn:microsoft.com/office/officeart/2018/2/layout/IconLabelList"/>
    <dgm:cxn modelId="{00598A0B-2DF9-43DD-9DD8-D453CB68A26D}" type="presParOf" srcId="{92C97882-7DBA-493D-A76E-1C8C00E4BD5D}" destId="{4B2F29E5-B83A-434E-B726-0E04DB1948AD}" srcOrd="1" destOrd="0" presId="urn:microsoft.com/office/officeart/2018/2/layout/IconLabelList"/>
    <dgm:cxn modelId="{1193AE78-EC40-47C5-BCDE-5D536B2C7484}" type="presParOf" srcId="{92C97882-7DBA-493D-A76E-1C8C00E4BD5D}" destId="{B534A78E-2FEA-453C-95D0-F34505D252C6}" srcOrd="2" destOrd="0" presId="urn:microsoft.com/office/officeart/2018/2/layout/IconLabelList"/>
    <dgm:cxn modelId="{59D71409-E3DF-40BA-A216-3288941B45AD}" type="presParOf" srcId="{EA14D7C0-2D56-48B7-B1C4-8447D5718660}" destId="{EDCF3BFC-F9F6-487F-8A42-E1979734A71D}" srcOrd="9" destOrd="0" presId="urn:microsoft.com/office/officeart/2018/2/layout/IconLabelList"/>
    <dgm:cxn modelId="{AA066B4E-0DF1-4D88-8DBE-9B1906C86AB6}" type="presParOf" srcId="{EA14D7C0-2D56-48B7-B1C4-8447D5718660}" destId="{34009BD4-3F52-45C5-B138-547758EF67A7}" srcOrd="10" destOrd="0" presId="urn:microsoft.com/office/officeart/2018/2/layout/IconLabelList"/>
    <dgm:cxn modelId="{04228EED-A7C5-4926-ACDE-45CEDFBC0441}" type="presParOf" srcId="{34009BD4-3F52-45C5-B138-547758EF67A7}" destId="{BAEFEEC6-50C1-47F2-A148-7C9543718B85}" srcOrd="0" destOrd="0" presId="urn:microsoft.com/office/officeart/2018/2/layout/IconLabelList"/>
    <dgm:cxn modelId="{F9D03FDA-7713-4E74-A175-3979620ECBBA}" type="presParOf" srcId="{34009BD4-3F52-45C5-B138-547758EF67A7}" destId="{10539395-47A4-4765-81FF-89889F7B0556}" srcOrd="1" destOrd="0" presId="urn:microsoft.com/office/officeart/2018/2/layout/IconLabelList"/>
    <dgm:cxn modelId="{6060D5A1-7959-4106-B3B7-7D90F62C5AA1}" type="presParOf" srcId="{34009BD4-3F52-45C5-B138-547758EF67A7}" destId="{697F70ED-D476-4B95-AD7C-1AA875D24177}" srcOrd="2" destOrd="0" presId="urn:microsoft.com/office/officeart/2018/2/layout/IconLabelList"/>
    <dgm:cxn modelId="{CAEA159B-59E4-463F-B4D5-5560FDE304B0}" type="presParOf" srcId="{EA14D7C0-2D56-48B7-B1C4-8447D5718660}" destId="{3A0A1E8D-B214-4B88-808C-382926919D0A}" srcOrd="11" destOrd="0" presId="urn:microsoft.com/office/officeart/2018/2/layout/IconLabelList"/>
    <dgm:cxn modelId="{D76F7C57-0655-4041-B28C-68180006A155}" type="presParOf" srcId="{EA14D7C0-2D56-48B7-B1C4-8447D5718660}" destId="{3D5F25AA-241B-402F-A380-76A2F39A7BAB}" srcOrd="12" destOrd="0" presId="urn:microsoft.com/office/officeart/2018/2/layout/IconLabelList"/>
    <dgm:cxn modelId="{C0AB527F-11FB-4703-8230-5AE60281C59B}" type="presParOf" srcId="{3D5F25AA-241B-402F-A380-76A2F39A7BAB}" destId="{C669FD1D-0182-4160-A972-B830B925CD5D}" srcOrd="0" destOrd="0" presId="urn:microsoft.com/office/officeart/2018/2/layout/IconLabelList"/>
    <dgm:cxn modelId="{83480094-DB57-4209-B004-600BD8AA2F42}" type="presParOf" srcId="{3D5F25AA-241B-402F-A380-76A2F39A7BAB}" destId="{A2FD63EB-9AD9-43CD-8F44-E5976ADA62C5}" srcOrd="1" destOrd="0" presId="urn:microsoft.com/office/officeart/2018/2/layout/IconLabelList"/>
    <dgm:cxn modelId="{F76D7F8D-9DB6-43B3-AA5F-80686AE9D232}" type="presParOf" srcId="{3D5F25AA-241B-402F-A380-76A2F39A7BAB}" destId="{92CA3F73-8258-4919-8688-C3EE61CB330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350862D-401C-4845-AB8C-8097D56AFC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6D6BF3F-A59F-4C28-9C02-195DBDECD370}">
      <dgm:prSet/>
      <dgm:spPr/>
      <dgm:t>
        <a:bodyPr/>
        <a:lstStyle/>
        <a:p>
          <a:r>
            <a:rPr lang="en-US"/>
            <a:t>Who are the families?</a:t>
          </a:r>
          <a:endParaRPr lang="en-GB"/>
        </a:p>
      </dgm:t>
    </dgm:pt>
    <dgm:pt modelId="{F307F2FE-43CE-471C-BFF1-9AB92F4C0138}" type="parTrans" cxnId="{2CA0CAE7-6ACF-43DF-9E5E-8C892847E9D5}">
      <dgm:prSet/>
      <dgm:spPr/>
      <dgm:t>
        <a:bodyPr/>
        <a:lstStyle/>
        <a:p>
          <a:endParaRPr lang="en-GB"/>
        </a:p>
      </dgm:t>
    </dgm:pt>
    <dgm:pt modelId="{9D6FA791-E3B0-487A-932F-2E09E1B1DDFD}" type="sibTrans" cxnId="{2CA0CAE7-6ACF-43DF-9E5E-8C892847E9D5}">
      <dgm:prSet/>
      <dgm:spPr/>
      <dgm:t>
        <a:bodyPr/>
        <a:lstStyle/>
        <a:p>
          <a:endParaRPr lang="en-GB"/>
        </a:p>
      </dgm:t>
    </dgm:pt>
    <dgm:pt modelId="{5554BA7D-9A46-4EF5-B16A-6A546E26FF26}">
      <dgm:prSet/>
      <dgm:spPr/>
      <dgm:t>
        <a:bodyPr/>
        <a:lstStyle/>
        <a:p>
          <a:r>
            <a:rPr lang="en-US"/>
            <a:t>What does the evidence tell us?</a:t>
          </a:r>
          <a:endParaRPr lang="en-GB"/>
        </a:p>
      </dgm:t>
    </dgm:pt>
    <dgm:pt modelId="{D2DFFAF5-19F7-454A-BE46-73C36629A542}" type="parTrans" cxnId="{5E3302CF-E8E3-4E70-8DE2-99EE86695778}">
      <dgm:prSet/>
      <dgm:spPr/>
      <dgm:t>
        <a:bodyPr/>
        <a:lstStyle/>
        <a:p>
          <a:endParaRPr lang="en-GB"/>
        </a:p>
      </dgm:t>
    </dgm:pt>
    <dgm:pt modelId="{881B2095-621A-4F05-8B0C-18C05285A39E}" type="sibTrans" cxnId="{5E3302CF-E8E3-4E70-8DE2-99EE86695778}">
      <dgm:prSet/>
      <dgm:spPr/>
      <dgm:t>
        <a:bodyPr/>
        <a:lstStyle/>
        <a:p>
          <a:endParaRPr lang="en-GB"/>
        </a:p>
      </dgm:t>
    </dgm:pt>
    <dgm:pt modelId="{A856F116-650C-4BE6-9289-6F1D1EDB40CA}">
      <dgm:prSet/>
      <dgm:spPr/>
      <dgm:t>
        <a:bodyPr/>
        <a:lstStyle/>
        <a:p>
          <a:r>
            <a:rPr lang="en-US"/>
            <a:t>What’s already working?</a:t>
          </a:r>
          <a:endParaRPr lang="en-GB"/>
        </a:p>
      </dgm:t>
    </dgm:pt>
    <dgm:pt modelId="{0EE0FAF6-EE06-4D34-ACE2-D7BF99C84ABD}" type="parTrans" cxnId="{53FCE61C-1204-445B-979C-1AC07B08F194}">
      <dgm:prSet/>
      <dgm:spPr/>
      <dgm:t>
        <a:bodyPr/>
        <a:lstStyle/>
        <a:p>
          <a:endParaRPr lang="en-GB"/>
        </a:p>
      </dgm:t>
    </dgm:pt>
    <dgm:pt modelId="{8A8EEC82-DE6F-45D7-BDFB-51B3BB83CEF0}" type="sibTrans" cxnId="{53FCE61C-1204-445B-979C-1AC07B08F194}">
      <dgm:prSet/>
      <dgm:spPr/>
      <dgm:t>
        <a:bodyPr/>
        <a:lstStyle/>
        <a:p>
          <a:endParaRPr lang="en-GB"/>
        </a:p>
      </dgm:t>
    </dgm:pt>
    <dgm:pt modelId="{80ADD34D-633A-4C1E-8A49-CD75B332D028}">
      <dgm:prSet/>
      <dgm:spPr/>
      <dgm:t>
        <a:bodyPr/>
        <a:lstStyle/>
        <a:p>
          <a:r>
            <a:rPr lang="en-US"/>
            <a:t>Where are the gaps?</a:t>
          </a:r>
          <a:endParaRPr lang="en-GB"/>
        </a:p>
      </dgm:t>
    </dgm:pt>
    <dgm:pt modelId="{9BABE7DF-FA1E-4122-9985-DA10620CF3F5}" type="parTrans" cxnId="{5E885A46-E644-4A55-97C4-C8712D136601}">
      <dgm:prSet/>
      <dgm:spPr/>
      <dgm:t>
        <a:bodyPr/>
        <a:lstStyle/>
        <a:p>
          <a:endParaRPr lang="en-GB"/>
        </a:p>
      </dgm:t>
    </dgm:pt>
    <dgm:pt modelId="{BC473369-E9D8-4F69-9BBE-62670E9F1C86}" type="sibTrans" cxnId="{5E885A46-E644-4A55-97C4-C8712D136601}">
      <dgm:prSet/>
      <dgm:spPr/>
      <dgm:t>
        <a:bodyPr/>
        <a:lstStyle/>
        <a:p>
          <a:endParaRPr lang="en-GB"/>
        </a:p>
      </dgm:t>
    </dgm:pt>
    <dgm:pt modelId="{473C3E1E-ABD0-40BD-8302-9625E3C4D8BB}">
      <dgm:prSet/>
      <dgm:spPr/>
      <dgm:t>
        <a:bodyPr/>
        <a:lstStyle/>
        <a:p>
          <a:r>
            <a:rPr lang="en-US"/>
            <a:t>Who needs to be around the table?</a:t>
          </a:r>
          <a:endParaRPr lang="en-GB"/>
        </a:p>
      </dgm:t>
    </dgm:pt>
    <dgm:pt modelId="{526403BE-647C-473D-A1BD-573EA4AF7B4B}" type="parTrans" cxnId="{9AAD29B3-6306-4DA1-A56F-B96EDCCB43C0}">
      <dgm:prSet/>
      <dgm:spPr/>
      <dgm:t>
        <a:bodyPr/>
        <a:lstStyle/>
        <a:p>
          <a:endParaRPr lang="en-GB"/>
        </a:p>
      </dgm:t>
    </dgm:pt>
    <dgm:pt modelId="{178478C1-E573-4B4A-BB54-7360EE8C6890}" type="sibTrans" cxnId="{9AAD29B3-6306-4DA1-A56F-B96EDCCB43C0}">
      <dgm:prSet/>
      <dgm:spPr/>
      <dgm:t>
        <a:bodyPr/>
        <a:lstStyle/>
        <a:p>
          <a:endParaRPr lang="en-GB"/>
        </a:p>
      </dgm:t>
    </dgm:pt>
    <dgm:pt modelId="{4C0105D0-8504-452B-93B0-92155EE1843F}">
      <dgm:prSet/>
      <dgm:spPr/>
      <dgm:t>
        <a:bodyPr/>
        <a:lstStyle/>
        <a:p>
          <a:r>
            <a:rPr lang="en-US"/>
            <a:t>What would families say they need?</a:t>
          </a:r>
          <a:endParaRPr lang="en-GB"/>
        </a:p>
      </dgm:t>
    </dgm:pt>
    <dgm:pt modelId="{0281D1AE-F1D8-46F2-98C9-519680BF02DA}" type="parTrans" cxnId="{BCE905F7-0E1A-4EA5-8283-F96F3F7A3DF4}">
      <dgm:prSet/>
      <dgm:spPr/>
      <dgm:t>
        <a:bodyPr/>
        <a:lstStyle/>
        <a:p>
          <a:endParaRPr lang="en-GB"/>
        </a:p>
      </dgm:t>
    </dgm:pt>
    <dgm:pt modelId="{3629B096-B9D3-48DB-84A8-F56A26A718A1}" type="sibTrans" cxnId="{BCE905F7-0E1A-4EA5-8283-F96F3F7A3DF4}">
      <dgm:prSet/>
      <dgm:spPr/>
      <dgm:t>
        <a:bodyPr/>
        <a:lstStyle/>
        <a:p>
          <a:endParaRPr lang="en-GB"/>
        </a:p>
      </dgm:t>
    </dgm:pt>
    <dgm:pt modelId="{BE665C34-1182-4985-9F90-BA6975EF4B22}">
      <dgm:prSet phldrT="[Text]" phldr="0"/>
      <dgm:spPr/>
      <dgm:t>
        <a:bodyPr/>
        <a:lstStyle/>
        <a:p>
          <a:r>
            <a:rPr lang="en-US"/>
            <a:t>What have local stakeholders said?</a:t>
          </a:r>
          <a:endParaRPr lang="en-GB"/>
        </a:p>
      </dgm:t>
    </dgm:pt>
    <dgm:pt modelId="{E9A5D1BA-4BB5-46D5-B567-D84CA3DC8C10}" type="parTrans" cxnId="{7ABD6D63-C497-4C2B-9848-A9218E23CE92}">
      <dgm:prSet/>
      <dgm:spPr/>
      <dgm:t>
        <a:bodyPr/>
        <a:lstStyle/>
        <a:p>
          <a:endParaRPr lang="en-GB"/>
        </a:p>
      </dgm:t>
    </dgm:pt>
    <dgm:pt modelId="{BB75FDF7-8C0F-4C72-8F5B-A760523DA64D}" type="sibTrans" cxnId="{7ABD6D63-C497-4C2B-9848-A9218E23CE92}">
      <dgm:prSet/>
      <dgm:spPr/>
      <dgm:t>
        <a:bodyPr/>
        <a:lstStyle/>
        <a:p>
          <a:endParaRPr lang="en-GB"/>
        </a:p>
      </dgm:t>
    </dgm:pt>
    <dgm:pt modelId="{03D752D0-F44E-4837-9990-9E3812CF9572}" type="pres">
      <dgm:prSet presAssocID="{9350862D-401C-4845-AB8C-8097D56AFCDE}" presName="linear" presStyleCnt="0">
        <dgm:presLayoutVars>
          <dgm:animLvl val="lvl"/>
          <dgm:resizeHandles val="exact"/>
        </dgm:presLayoutVars>
      </dgm:prSet>
      <dgm:spPr/>
    </dgm:pt>
    <dgm:pt modelId="{3413BC36-95A5-47BD-841B-B061410EF4B0}" type="pres">
      <dgm:prSet presAssocID="{76D6BF3F-A59F-4C28-9C02-195DBDECD370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6428EB5-2D34-47C5-BDBD-46995F7C7AA9}" type="pres">
      <dgm:prSet presAssocID="{9D6FA791-E3B0-487A-932F-2E09E1B1DDFD}" presName="spacer" presStyleCnt="0"/>
      <dgm:spPr/>
    </dgm:pt>
    <dgm:pt modelId="{5EEA571F-7921-4349-83E9-D9019FB11DF1}" type="pres">
      <dgm:prSet presAssocID="{5554BA7D-9A46-4EF5-B16A-6A546E26FF2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1CAD10C5-EC05-47D1-88A8-339995BB265A}" type="pres">
      <dgm:prSet presAssocID="{881B2095-621A-4F05-8B0C-18C05285A39E}" presName="spacer" presStyleCnt="0"/>
      <dgm:spPr/>
    </dgm:pt>
    <dgm:pt modelId="{2805BFD1-6024-4D31-96F4-B8B302CFC401}" type="pres">
      <dgm:prSet presAssocID="{A856F116-650C-4BE6-9289-6F1D1EDB40CA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892CEF15-F8D9-480C-91F7-A4737988810C}" type="pres">
      <dgm:prSet presAssocID="{8A8EEC82-DE6F-45D7-BDFB-51B3BB83CEF0}" presName="spacer" presStyleCnt="0"/>
      <dgm:spPr/>
    </dgm:pt>
    <dgm:pt modelId="{14C3B54F-A52F-48A0-8410-CF32D28BBE58}" type="pres">
      <dgm:prSet presAssocID="{BE665C34-1182-4985-9F90-BA6975EF4B2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F5DC63B-032D-4CC8-B844-DC85C8B330A7}" type="pres">
      <dgm:prSet presAssocID="{BB75FDF7-8C0F-4C72-8F5B-A760523DA64D}" presName="spacer" presStyleCnt="0"/>
      <dgm:spPr/>
    </dgm:pt>
    <dgm:pt modelId="{1F45FAF7-53DA-4140-92A9-1CAA206F9130}" type="pres">
      <dgm:prSet presAssocID="{80ADD34D-633A-4C1E-8A49-CD75B332D02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D755883-8CA4-4B6B-AD74-3E472E57468B}" type="pres">
      <dgm:prSet presAssocID="{BC473369-E9D8-4F69-9BBE-62670E9F1C86}" presName="spacer" presStyleCnt="0"/>
      <dgm:spPr/>
    </dgm:pt>
    <dgm:pt modelId="{F22F14A5-B652-43EE-A244-3FDCE95D01A3}" type="pres">
      <dgm:prSet presAssocID="{473C3E1E-ABD0-40BD-8302-9625E3C4D8BB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09A0E193-2AD5-4C6C-B7F7-33588E9D81ED}" type="pres">
      <dgm:prSet presAssocID="{178478C1-E573-4B4A-BB54-7360EE8C6890}" presName="spacer" presStyleCnt="0"/>
      <dgm:spPr/>
    </dgm:pt>
    <dgm:pt modelId="{5FBA67AA-697D-405E-B1AB-F3F3082DABA0}" type="pres">
      <dgm:prSet presAssocID="{4C0105D0-8504-452B-93B0-92155EE1843F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18942A14-C028-4F65-8193-BC94C72CB82F}" type="presOf" srcId="{A856F116-650C-4BE6-9289-6F1D1EDB40CA}" destId="{2805BFD1-6024-4D31-96F4-B8B302CFC401}" srcOrd="0" destOrd="0" presId="urn:microsoft.com/office/officeart/2005/8/layout/vList2"/>
    <dgm:cxn modelId="{53FCE61C-1204-445B-979C-1AC07B08F194}" srcId="{9350862D-401C-4845-AB8C-8097D56AFCDE}" destId="{A856F116-650C-4BE6-9289-6F1D1EDB40CA}" srcOrd="2" destOrd="0" parTransId="{0EE0FAF6-EE06-4D34-ACE2-D7BF99C84ABD}" sibTransId="{8A8EEC82-DE6F-45D7-BDFB-51B3BB83CEF0}"/>
    <dgm:cxn modelId="{A0FCE31D-878D-42D7-8382-4FD99B348DA8}" type="presOf" srcId="{76D6BF3F-A59F-4C28-9C02-195DBDECD370}" destId="{3413BC36-95A5-47BD-841B-B061410EF4B0}" srcOrd="0" destOrd="0" presId="urn:microsoft.com/office/officeart/2005/8/layout/vList2"/>
    <dgm:cxn modelId="{EE43EA60-4AB9-46E9-90B7-435C3BB93913}" type="presOf" srcId="{5554BA7D-9A46-4EF5-B16A-6A546E26FF26}" destId="{5EEA571F-7921-4349-83E9-D9019FB11DF1}" srcOrd="0" destOrd="0" presId="urn:microsoft.com/office/officeart/2005/8/layout/vList2"/>
    <dgm:cxn modelId="{7ABD6D63-C497-4C2B-9848-A9218E23CE92}" srcId="{9350862D-401C-4845-AB8C-8097D56AFCDE}" destId="{BE665C34-1182-4985-9F90-BA6975EF4B22}" srcOrd="3" destOrd="0" parTransId="{E9A5D1BA-4BB5-46D5-B567-D84CA3DC8C10}" sibTransId="{BB75FDF7-8C0F-4C72-8F5B-A760523DA64D}"/>
    <dgm:cxn modelId="{5E885A46-E644-4A55-97C4-C8712D136601}" srcId="{9350862D-401C-4845-AB8C-8097D56AFCDE}" destId="{80ADD34D-633A-4C1E-8A49-CD75B332D028}" srcOrd="4" destOrd="0" parTransId="{9BABE7DF-FA1E-4122-9985-DA10620CF3F5}" sibTransId="{BC473369-E9D8-4F69-9BBE-62670E9F1C86}"/>
    <dgm:cxn modelId="{37360752-1720-453D-923D-7866ECCE7CA8}" type="presOf" srcId="{473C3E1E-ABD0-40BD-8302-9625E3C4D8BB}" destId="{F22F14A5-B652-43EE-A244-3FDCE95D01A3}" srcOrd="0" destOrd="0" presId="urn:microsoft.com/office/officeart/2005/8/layout/vList2"/>
    <dgm:cxn modelId="{121E5556-E1BA-4AA2-8BFA-0F599AEB98C3}" type="presOf" srcId="{9350862D-401C-4845-AB8C-8097D56AFCDE}" destId="{03D752D0-F44E-4837-9990-9E3812CF9572}" srcOrd="0" destOrd="0" presId="urn:microsoft.com/office/officeart/2005/8/layout/vList2"/>
    <dgm:cxn modelId="{70B8DA78-FFB6-47D0-AF2C-8D051CA5D9BD}" type="presOf" srcId="{4C0105D0-8504-452B-93B0-92155EE1843F}" destId="{5FBA67AA-697D-405E-B1AB-F3F3082DABA0}" srcOrd="0" destOrd="0" presId="urn:microsoft.com/office/officeart/2005/8/layout/vList2"/>
    <dgm:cxn modelId="{9AAD29B3-6306-4DA1-A56F-B96EDCCB43C0}" srcId="{9350862D-401C-4845-AB8C-8097D56AFCDE}" destId="{473C3E1E-ABD0-40BD-8302-9625E3C4D8BB}" srcOrd="5" destOrd="0" parTransId="{526403BE-647C-473D-A1BD-573EA4AF7B4B}" sibTransId="{178478C1-E573-4B4A-BB54-7360EE8C6890}"/>
    <dgm:cxn modelId="{2CA0CAE7-6ACF-43DF-9E5E-8C892847E9D5}" srcId="{9350862D-401C-4845-AB8C-8097D56AFCDE}" destId="{76D6BF3F-A59F-4C28-9C02-195DBDECD370}" srcOrd="0" destOrd="0" parTransId="{F307F2FE-43CE-471C-BFF1-9AB92F4C0138}" sibTransId="{9D6FA791-E3B0-487A-932F-2E09E1B1DDFD}"/>
    <dgm:cxn modelId="{5E3302CF-E8E3-4E70-8DE2-99EE86695778}" srcId="{9350862D-401C-4845-AB8C-8097D56AFCDE}" destId="{5554BA7D-9A46-4EF5-B16A-6A546E26FF26}" srcOrd="1" destOrd="0" parTransId="{D2DFFAF5-19F7-454A-BE46-73C36629A542}" sibTransId="{881B2095-621A-4F05-8B0C-18C05285A39E}"/>
    <dgm:cxn modelId="{BCE905F7-0E1A-4EA5-8283-F96F3F7A3DF4}" srcId="{9350862D-401C-4845-AB8C-8097D56AFCDE}" destId="{4C0105D0-8504-452B-93B0-92155EE1843F}" srcOrd="6" destOrd="0" parTransId="{0281D1AE-F1D8-46F2-98C9-519680BF02DA}" sibTransId="{3629B096-B9D3-48DB-84A8-F56A26A718A1}"/>
    <dgm:cxn modelId="{D163C4DC-810A-47EB-B5F9-72C922D4AFCC}" type="presOf" srcId="{80ADD34D-633A-4C1E-8A49-CD75B332D028}" destId="{1F45FAF7-53DA-4140-92A9-1CAA206F9130}" srcOrd="0" destOrd="0" presId="urn:microsoft.com/office/officeart/2005/8/layout/vList2"/>
    <dgm:cxn modelId="{A1EE35FD-42D4-4401-987B-D6E22A16C5D0}" type="presOf" srcId="{BE665C34-1182-4985-9F90-BA6975EF4B22}" destId="{14C3B54F-A52F-48A0-8410-CF32D28BBE58}" srcOrd="0" destOrd="0" presId="urn:microsoft.com/office/officeart/2005/8/layout/vList2"/>
    <dgm:cxn modelId="{C1CBF08B-8EF8-4FDC-9398-ABEEF2AC4CB2}" type="presParOf" srcId="{03D752D0-F44E-4837-9990-9E3812CF9572}" destId="{3413BC36-95A5-47BD-841B-B061410EF4B0}" srcOrd="0" destOrd="0" presId="urn:microsoft.com/office/officeart/2005/8/layout/vList2"/>
    <dgm:cxn modelId="{54ECBAAC-73E0-4491-AC7B-8FFC683372E5}" type="presParOf" srcId="{03D752D0-F44E-4837-9990-9E3812CF9572}" destId="{A6428EB5-2D34-47C5-BDBD-46995F7C7AA9}" srcOrd="1" destOrd="0" presId="urn:microsoft.com/office/officeart/2005/8/layout/vList2"/>
    <dgm:cxn modelId="{D00A4FE1-A537-4163-BB46-74AE98B297E4}" type="presParOf" srcId="{03D752D0-F44E-4837-9990-9E3812CF9572}" destId="{5EEA571F-7921-4349-83E9-D9019FB11DF1}" srcOrd="2" destOrd="0" presId="urn:microsoft.com/office/officeart/2005/8/layout/vList2"/>
    <dgm:cxn modelId="{321B9476-5DC7-41F0-98AD-B01E3A7D94C4}" type="presParOf" srcId="{03D752D0-F44E-4837-9990-9E3812CF9572}" destId="{1CAD10C5-EC05-47D1-88A8-339995BB265A}" srcOrd="3" destOrd="0" presId="urn:microsoft.com/office/officeart/2005/8/layout/vList2"/>
    <dgm:cxn modelId="{CED0A20D-E0B7-42A4-AC6D-411B3F8CB39A}" type="presParOf" srcId="{03D752D0-F44E-4837-9990-9E3812CF9572}" destId="{2805BFD1-6024-4D31-96F4-B8B302CFC401}" srcOrd="4" destOrd="0" presId="urn:microsoft.com/office/officeart/2005/8/layout/vList2"/>
    <dgm:cxn modelId="{57B561C5-9260-46BB-BC2D-2A5DB81743C0}" type="presParOf" srcId="{03D752D0-F44E-4837-9990-9E3812CF9572}" destId="{892CEF15-F8D9-480C-91F7-A4737988810C}" srcOrd="5" destOrd="0" presId="urn:microsoft.com/office/officeart/2005/8/layout/vList2"/>
    <dgm:cxn modelId="{1F8CCFC2-2AB3-4942-9C93-43F90AFDBC2A}" type="presParOf" srcId="{03D752D0-F44E-4837-9990-9E3812CF9572}" destId="{14C3B54F-A52F-48A0-8410-CF32D28BBE58}" srcOrd="6" destOrd="0" presId="urn:microsoft.com/office/officeart/2005/8/layout/vList2"/>
    <dgm:cxn modelId="{C271057A-B76E-47A1-A601-FCA9A6D8417A}" type="presParOf" srcId="{03D752D0-F44E-4837-9990-9E3812CF9572}" destId="{1F5DC63B-032D-4CC8-B844-DC85C8B330A7}" srcOrd="7" destOrd="0" presId="urn:microsoft.com/office/officeart/2005/8/layout/vList2"/>
    <dgm:cxn modelId="{163FFCC9-1F6D-4870-9D7A-2DB0C89EBB54}" type="presParOf" srcId="{03D752D0-F44E-4837-9990-9E3812CF9572}" destId="{1F45FAF7-53DA-4140-92A9-1CAA206F9130}" srcOrd="8" destOrd="0" presId="urn:microsoft.com/office/officeart/2005/8/layout/vList2"/>
    <dgm:cxn modelId="{2754A0AE-3C04-4917-B5C7-240ED03614C1}" type="presParOf" srcId="{03D752D0-F44E-4837-9990-9E3812CF9572}" destId="{2D755883-8CA4-4B6B-AD74-3E472E57468B}" srcOrd="9" destOrd="0" presId="urn:microsoft.com/office/officeart/2005/8/layout/vList2"/>
    <dgm:cxn modelId="{29DD60B1-86E9-4605-98BF-50EE44C78B2E}" type="presParOf" srcId="{03D752D0-F44E-4837-9990-9E3812CF9572}" destId="{F22F14A5-B652-43EE-A244-3FDCE95D01A3}" srcOrd="10" destOrd="0" presId="urn:microsoft.com/office/officeart/2005/8/layout/vList2"/>
    <dgm:cxn modelId="{6026626F-BA50-4485-949C-6C39D80DF1F5}" type="presParOf" srcId="{03D752D0-F44E-4837-9990-9E3812CF9572}" destId="{09A0E193-2AD5-4C6C-B7F7-33588E9D81ED}" srcOrd="11" destOrd="0" presId="urn:microsoft.com/office/officeart/2005/8/layout/vList2"/>
    <dgm:cxn modelId="{84816725-1906-4F32-BAA0-89BC3BAF4A9B}" type="presParOf" srcId="{03D752D0-F44E-4837-9990-9E3812CF9572}" destId="{5FBA67AA-697D-405E-B1AB-F3F3082DABA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CF01B60-0C5D-49F9-A58C-1053B4E2FAD6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2D339A-246D-4A70-8439-7BFB54BA458F}">
      <dgm:prSet custT="1"/>
      <dgm:spPr/>
      <dgm:t>
        <a:bodyPr/>
        <a:lstStyle/>
        <a:p>
          <a:r>
            <a:rPr lang="en-US" sz="1400" b="1"/>
            <a:t>NEED </a:t>
          </a:r>
          <a:r>
            <a:rPr lang="en-US" sz="1400"/>
            <a:t>— </a:t>
          </a:r>
          <a:r>
            <a:rPr lang="en-US" sz="1800"/>
            <a:t>Are you clear on What is needed locally?</a:t>
          </a:r>
        </a:p>
      </dgm:t>
    </dgm:pt>
    <dgm:pt modelId="{7BAE39F7-76D1-4D64-8163-1CAC7B09C6E0}" type="parTrans" cxnId="{B8594A64-B727-4044-B2EF-D833B77649FA}">
      <dgm:prSet/>
      <dgm:spPr/>
      <dgm:t>
        <a:bodyPr/>
        <a:lstStyle/>
        <a:p>
          <a:endParaRPr lang="en-US"/>
        </a:p>
      </dgm:t>
    </dgm:pt>
    <dgm:pt modelId="{AB4434D0-5C37-4920-ABC1-B1BF88A2DDCC}" type="sibTrans" cxnId="{B8594A64-B727-4044-B2EF-D833B77649FA}">
      <dgm:prSet/>
      <dgm:spPr/>
      <dgm:t>
        <a:bodyPr/>
        <a:lstStyle/>
        <a:p>
          <a:endParaRPr lang="en-US"/>
        </a:p>
      </dgm:t>
    </dgm:pt>
    <dgm:pt modelId="{3B568B50-11B5-4631-8FF5-8B094DDB8D1B}">
      <dgm:prSet custT="1"/>
      <dgm:spPr/>
      <dgm:t>
        <a:bodyPr/>
        <a:lstStyle/>
        <a:p>
          <a:r>
            <a:rPr lang="en-US" sz="1400" b="1"/>
            <a:t>PARTNERSHIP —</a:t>
          </a:r>
          <a:r>
            <a:rPr lang="en-US" sz="1400"/>
            <a:t> </a:t>
          </a:r>
          <a:r>
            <a:rPr lang="en-US" sz="1800"/>
            <a:t>Why this combination</a:t>
          </a:r>
          <a:r>
            <a:rPr lang="en-US" sz="1100"/>
            <a:t>?</a:t>
          </a:r>
        </a:p>
      </dgm:t>
    </dgm:pt>
    <dgm:pt modelId="{F16EEF07-00A3-4536-BA50-EE6830BABAEC}" type="parTrans" cxnId="{B556642A-228D-454A-9510-452D157D0BD4}">
      <dgm:prSet/>
      <dgm:spPr/>
      <dgm:t>
        <a:bodyPr/>
        <a:lstStyle/>
        <a:p>
          <a:endParaRPr lang="en-US"/>
        </a:p>
      </dgm:t>
    </dgm:pt>
    <dgm:pt modelId="{76BB3DE8-01C1-4217-8213-4E5CCDFD8BC4}" type="sibTrans" cxnId="{B556642A-228D-454A-9510-452D157D0BD4}">
      <dgm:prSet/>
      <dgm:spPr/>
      <dgm:t>
        <a:bodyPr/>
        <a:lstStyle/>
        <a:p>
          <a:endParaRPr lang="en-US"/>
        </a:p>
      </dgm:t>
    </dgm:pt>
    <dgm:pt modelId="{0FFC8A08-A45F-4F91-857B-8FC710AFC62D}">
      <dgm:prSet custT="1"/>
      <dgm:spPr/>
      <dgm:t>
        <a:bodyPr/>
        <a:lstStyle/>
        <a:p>
          <a:r>
            <a:rPr lang="en-US" sz="1400" b="1"/>
            <a:t>PRACTICE</a:t>
          </a:r>
          <a:r>
            <a:rPr lang="en-US" sz="1400"/>
            <a:t> — </a:t>
          </a:r>
          <a:r>
            <a:rPr lang="en-US" sz="1800"/>
            <a:t>What will families experience?</a:t>
          </a:r>
        </a:p>
      </dgm:t>
    </dgm:pt>
    <dgm:pt modelId="{8E7FF1D1-4F23-41B0-BBEF-BF2A30CEFC8C}" type="parTrans" cxnId="{6C786256-4230-4FBC-863B-9D85F1974E5E}">
      <dgm:prSet/>
      <dgm:spPr/>
      <dgm:t>
        <a:bodyPr/>
        <a:lstStyle/>
        <a:p>
          <a:endParaRPr lang="en-US"/>
        </a:p>
      </dgm:t>
    </dgm:pt>
    <dgm:pt modelId="{54DB0594-C440-4C6C-B183-9CF8625F0D75}" type="sibTrans" cxnId="{6C786256-4230-4FBC-863B-9D85F1974E5E}">
      <dgm:prSet/>
      <dgm:spPr/>
      <dgm:t>
        <a:bodyPr/>
        <a:lstStyle/>
        <a:p>
          <a:endParaRPr lang="en-US"/>
        </a:p>
      </dgm:t>
    </dgm:pt>
    <dgm:pt modelId="{FF53B926-1A24-4E82-AA75-01701B47F09A}">
      <dgm:prSet custT="1"/>
      <dgm:spPr/>
      <dgm:t>
        <a:bodyPr/>
        <a:lstStyle/>
        <a:p>
          <a:r>
            <a:rPr lang="en-US" sz="1400" b="1"/>
            <a:t>DELIVERY  </a:t>
          </a:r>
          <a:r>
            <a:rPr lang="en-US" sz="1800"/>
            <a:t>Can you make it happen?</a:t>
          </a:r>
        </a:p>
      </dgm:t>
    </dgm:pt>
    <dgm:pt modelId="{132666F0-4067-41CC-872C-19382DA3AD71}" type="parTrans" cxnId="{E138C72D-F37C-4F9D-A78D-2283044A229C}">
      <dgm:prSet/>
      <dgm:spPr/>
      <dgm:t>
        <a:bodyPr/>
        <a:lstStyle/>
        <a:p>
          <a:endParaRPr lang="en-US"/>
        </a:p>
      </dgm:t>
    </dgm:pt>
    <dgm:pt modelId="{4EF0C023-C425-4F1E-B742-A3F70DA7AD82}" type="sibTrans" cxnId="{E138C72D-F37C-4F9D-A78D-2283044A229C}">
      <dgm:prSet/>
      <dgm:spPr/>
      <dgm:t>
        <a:bodyPr/>
        <a:lstStyle/>
        <a:p>
          <a:endParaRPr lang="en-US"/>
        </a:p>
      </dgm:t>
    </dgm:pt>
    <dgm:pt modelId="{4D5A88B2-156E-4808-B99F-599D70CBFB65}">
      <dgm:prSet custT="1"/>
      <dgm:spPr/>
      <dgm:t>
        <a:bodyPr/>
        <a:lstStyle/>
        <a:p>
          <a:r>
            <a:rPr lang="en-US" sz="1500" b="1"/>
            <a:t>IMPACT — </a:t>
          </a:r>
          <a:r>
            <a:rPr lang="en-US" sz="1800" b="1"/>
            <a:t>What difference </a:t>
          </a:r>
          <a:r>
            <a:rPr lang="en-US" sz="1800"/>
            <a:t>will it make?</a:t>
          </a:r>
        </a:p>
      </dgm:t>
    </dgm:pt>
    <dgm:pt modelId="{469226B8-E000-46FE-9C17-45D2676D3C65}" type="parTrans" cxnId="{E8F958F1-1F07-419D-B66C-410E082D10DC}">
      <dgm:prSet/>
      <dgm:spPr/>
      <dgm:t>
        <a:bodyPr/>
        <a:lstStyle/>
        <a:p>
          <a:endParaRPr lang="en-US"/>
        </a:p>
      </dgm:t>
    </dgm:pt>
    <dgm:pt modelId="{3619AA0D-9F4E-4150-8B58-31CD6BB0A940}" type="sibTrans" cxnId="{E8F958F1-1F07-419D-B66C-410E082D10DC}">
      <dgm:prSet/>
      <dgm:spPr/>
      <dgm:t>
        <a:bodyPr/>
        <a:lstStyle/>
        <a:p>
          <a:endParaRPr lang="en-US"/>
        </a:p>
      </dgm:t>
    </dgm:pt>
    <dgm:pt modelId="{84071320-7A8D-4370-BA12-1E63E42EA3F5}">
      <dgm:prSet/>
      <dgm:spPr/>
      <dgm:t>
        <a:bodyPr/>
        <a:lstStyle/>
        <a:p>
          <a:r>
            <a:rPr lang="en-US" b="1"/>
            <a:t>VALUE</a:t>
          </a:r>
          <a:r>
            <a:rPr lang="en-US"/>
            <a:t> — Is the investment proportionate?</a:t>
          </a:r>
        </a:p>
      </dgm:t>
    </dgm:pt>
    <dgm:pt modelId="{A2AC46EC-3D72-4A3B-BF60-72D49AAC447B}" type="parTrans" cxnId="{D2DB3C66-4325-4C78-AAD2-E6F8356E025D}">
      <dgm:prSet/>
      <dgm:spPr/>
      <dgm:t>
        <a:bodyPr/>
        <a:lstStyle/>
        <a:p>
          <a:endParaRPr lang="en-US"/>
        </a:p>
      </dgm:t>
    </dgm:pt>
    <dgm:pt modelId="{CB70B4E4-0D0F-4154-AFDE-37E496B196DE}" type="sibTrans" cxnId="{D2DB3C66-4325-4C78-AAD2-E6F8356E025D}">
      <dgm:prSet/>
      <dgm:spPr/>
      <dgm:t>
        <a:bodyPr/>
        <a:lstStyle/>
        <a:p>
          <a:endParaRPr lang="en-US"/>
        </a:p>
      </dgm:t>
    </dgm:pt>
    <dgm:pt modelId="{9D446395-53B0-42C4-88A0-75EF73433E46}" type="pres">
      <dgm:prSet presAssocID="{ECF01B60-0C5D-49F9-A58C-1053B4E2FAD6}" presName="diagram" presStyleCnt="0">
        <dgm:presLayoutVars>
          <dgm:dir/>
          <dgm:resizeHandles val="exact"/>
        </dgm:presLayoutVars>
      </dgm:prSet>
      <dgm:spPr/>
    </dgm:pt>
    <dgm:pt modelId="{A8AFC952-F568-42B5-A285-D0E4BCDB1031}" type="pres">
      <dgm:prSet presAssocID="{A72D339A-246D-4A70-8439-7BFB54BA458F}" presName="arrow" presStyleLbl="node1" presStyleIdx="0" presStyleCnt="6">
        <dgm:presLayoutVars>
          <dgm:bulletEnabled val="1"/>
        </dgm:presLayoutVars>
      </dgm:prSet>
      <dgm:spPr/>
    </dgm:pt>
    <dgm:pt modelId="{44638802-7AF8-44C6-8D46-AFD5DBEBBEC5}" type="pres">
      <dgm:prSet presAssocID="{3B568B50-11B5-4631-8FF5-8B094DDB8D1B}" presName="arrow" presStyleLbl="node1" presStyleIdx="1" presStyleCnt="6">
        <dgm:presLayoutVars>
          <dgm:bulletEnabled val="1"/>
        </dgm:presLayoutVars>
      </dgm:prSet>
      <dgm:spPr/>
    </dgm:pt>
    <dgm:pt modelId="{A70EE08A-B3D3-419A-8B9A-0451171AB4AB}" type="pres">
      <dgm:prSet presAssocID="{0FFC8A08-A45F-4F91-857B-8FC710AFC62D}" presName="arrow" presStyleLbl="node1" presStyleIdx="2" presStyleCnt="6">
        <dgm:presLayoutVars>
          <dgm:bulletEnabled val="1"/>
        </dgm:presLayoutVars>
      </dgm:prSet>
      <dgm:spPr/>
    </dgm:pt>
    <dgm:pt modelId="{9A613988-8ADA-4A98-8060-C6CB02A10E44}" type="pres">
      <dgm:prSet presAssocID="{FF53B926-1A24-4E82-AA75-01701B47F09A}" presName="arrow" presStyleLbl="node1" presStyleIdx="3" presStyleCnt="6" custRadScaleRad="97004" custRadScaleInc="6241">
        <dgm:presLayoutVars>
          <dgm:bulletEnabled val="1"/>
        </dgm:presLayoutVars>
      </dgm:prSet>
      <dgm:spPr/>
    </dgm:pt>
    <dgm:pt modelId="{8CD9C4E8-FED6-4FBC-B684-1F4BC427000E}" type="pres">
      <dgm:prSet presAssocID="{4D5A88B2-156E-4808-B99F-599D70CBFB65}" presName="arrow" presStyleLbl="node1" presStyleIdx="4" presStyleCnt="6">
        <dgm:presLayoutVars>
          <dgm:bulletEnabled val="1"/>
        </dgm:presLayoutVars>
      </dgm:prSet>
      <dgm:spPr/>
    </dgm:pt>
    <dgm:pt modelId="{E060C761-E7F8-47C3-BCC2-CBF973A8BD40}" type="pres">
      <dgm:prSet presAssocID="{84071320-7A8D-4370-BA12-1E63E42EA3F5}" presName="arrow" presStyleLbl="node1" presStyleIdx="5" presStyleCnt="6">
        <dgm:presLayoutVars>
          <dgm:bulletEnabled val="1"/>
        </dgm:presLayoutVars>
      </dgm:prSet>
      <dgm:spPr/>
    </dgm:pt>
  </dgm:ptLst>
  <dgm:cxnLst>
    <dgm:cxn modelId="{B762D402-3708-4758-92CD-D5A05E02EB22}" type="presOf" srcId="{3B568B50-11B5-4631-8FF5-8B094DDB8D1B}" destId="{44638802-7AF8-44C6-8D46-AFD5DBEBBEC5}" srcOrd="0" destOrd="0" presId="urn:microsoft.com/office/officeart/2005/8/layout/arrow5"/>
    <dgm:cxn modelId="{9BA1D60F-4D31-43F4-949D-98E2F9392307}" type="presOf" srcId="{FF53B926-1A24-4E82-AA75-01701B47F09A}" destId="{9A613988-8ADA-4A98-8060-C6CB02A10E44}" srcOrd="0" destOrd="0" presId="urn:microsoft.com/office/officeart/2005/8/layout/arrow5"/>
    <dgm:cxn modelId="{80501C29-A996-418C-9173-8F76CC34C578}" type="presOf" srcId="{0FFC8A08-A45F-4F91-857B-8FC710AFC62D}" destId="{A70EE08A-B3D3-419A-8B9A-0451171AB4AB}" srcOrd="0" destOrd="0" presId="urn:microsoft.com/office/officeart/2005/8/layout/arrow5"/>
    <dgm:cxn modelId="{B556642A-228D-454A-9510-452D157D0BD4}" srcId="{ECF01B60-0C5D-49F9-A58C-1053B4E2FAD6}" destId="{3B568B50-11B5-4631-8FF5-8B094DDB8D1B}" srcOrd="1" destOrd="0" parTransId="{F16EEF07-00A3-4536-BA50-EE6830BABAEC}" sibTransId="{76BB3DE8-01C1-4217-8213-4E5CCDFD8BC4}"/>
    <dgm:cxn modelId="{E138C72D-F37C-4F9D-A78D-2283044A229C}" srcId="{ECF01B60-0C5D-49F9-A58C-1053B4E2FAD6}" destId="{FF53B926-1A24-4E82-AA75-01701B47F09A}" srcOrd="3" destOrd="0" parTransId="{132666F0-4067-41CC-872C-19382DA3AD71}" sibTransId="{4EF0C023-C425-4F1E-B742-A3F70DA7AD82}"/>
    <dgm:cxn modelId="{0F2DD233-3281-4308-8E89-B93D83A31AD5}" type="presOf" srcId="{ECF01B60-0C5D-49F9-A58C-1053B4E2FAD6}" destId="{9D446395-53B0-42C4-88A0-75EF73433E46}" srcOrd="0" destOrd="0" presId="urn:microsoft.com/office/officeart/2005/8/layout/arrow5"/>
    <dgm:cxn modelId="{B8594A64-B727-4044-B2EF-D833B77649FA}" srcId="{ECF01B60-0C5D-49F9-A58C-1053B4E2FAD6}" destId="{A72D339A-246D-4A70-8439-7BFB54BA458F}" srcOrd="0" destOrd="0" parTransId="{7BAE39F7-76D1-4D64-8163-1CAC7B09C6E0}" sibTransId="{AB4434D0-5C37-4920-ABC1-B1BF88A2DDCC}"/>
    <dgm:cxn modelId="{D2DB3C66-4325-4C78-AAD2-E6F8356E025D}" srcId="{ECF01B60-0C5D-49F9-A58C-1053B4E2FAD6}" destId="{84071320-7A8D-4370-BA12-1E63E42EA3F5}" srcOrd="5" destOrd="0" parTransId="{A2AC46EC-3D72-4A3B-BF60-72D49AAC447B}" sibTransId="{CB70B4E4-0D0F-4154-AFDE-37E496B196DE}"/>
    <dgm:cxn modelId="{6C786256-4230-4FBC-863B-9D85F1974E5E}" srcId="{ECF01B60-0C5D-49F9-A58C-1053B4E2FAD6}" destId="{0FFC8A08-A45F-4F91-857B-8FC710AFC62D}" srcOrd="2" destOrd="0" parTransId="{8E7FF1D1-4F23-41B0-BBEF-BF2A30CEFC8C}" sibTransId="{54DB0594-C440-4C6C-B183-9CF8625F0D75}"/>
    <dgm:cxn modelId="{43C74EC4-ABD1-4712-800D-87C84E71D5FB}" type="presOf" srcId="{4D5A88B2-156E-4808-B99F-599D70CBFB65}" destId="{8CD9C4E8-FED6-4FBC-B684-1F4BC427000E}" srcOrd="0" destOrd="0" presId="urn:microsoft.com/office/officeart/2005/8/layout/arrow5"/>
    <dgm:cxn modelId="{E8F958F1-1F07-419D-B66C-410E082D10DC}" srcId="{ECF01B60-0C5D-49F9-A58C-1053B4E2FAD6}" destId="{4D5A88B2-156E-4808-B99F-599D70CBFB65}" srcOrd="4" destOrd="0" parTransId="{469226B8-E000-46FE-9C17-45D2676D3C65}" sibTransId="{3619AA0D-9F4E-4150-8B58-31CD6BB0A940}"/>
    <dgm:cxn modelId="{A6467AD8-328C-400A-8E2E-8626C77B9BBC}" type="presOf" srcId="{84071320-7A8D-4370-BA12-1E63E42EA3F5}" destId="{E060C761-E7F8-47C3-BCC2-CBF973A8BD40}" srcOrd="0" destOrd="0" presId="urn:microsoft.com/office/officeart/2005/8/layout/arrow5"/>
    <dgm:cxn modelId="{03E058FD-393B-4024-9F10-4A8EA1D19DAC}" type="presOf" srcId="{A72D339A-246D-4A70-8439-7BFB54BA458F}" destId="{A8AFC952-F568-42B5-A285-D0E4BCDB1031}" srcOrd="0" destOrd="0" presId="urn:microsoft.com/office/officeart/2005/8/layout/arrow5"/>
    <dgm:cxn modelId="{5C0973E6-136D-4815-A5C2-7AE1C2FF8AA8}" type="presParOf" srcId="{9D446395-53B0-42C4-88A0-75EF73433E46}" destId="{A8AFC952-F568-42B5-A285-D0E4BCDB1031}" srcOrd="0" destOrd="0" presId="urn:microsoft.com/office/officeart/2005/8/layout/arrow5"/>
    <dgm:cxn modelId="{C2C04DF0-B287-4A3D-A8E8-5D0AE84AF61F}" type="presParOf" srcId="{9D446395-53B0-42C4-88A0-75EF73433E46}" destId="{44638802-7AF8-44C6-8D46-AFD5DBEBBEC5}" srcOrd="1" destOrd="0" presId="urn:microsoft.com/office/officeart/2005/8/layout/arrow5"/>
    <dgm:cxn modelId="{C8A27436-0E9A-4AA3-BEC9-D2DD11680C4C}" type="presParOf" srcId="{9D446395-53B0-42C4-88A0-75EF73433E46}" destId="{A70EE08A-B3D3-419A-8B9A-0451171AB4AB}" srcOrd="2" destOrd="0" presId="urn:microsoft.com/office/officeart/2005/8/layout/arrow5"/>
    <dgm:cxn modelId="{866B6BE2-6C7C-4961-9270-5F4E4D0D928D}" type="presParOf" srcId="{9D446395-53B0-42C4-88A0-75EF73433E46}" destId="{9A613988-8ADA-4A98-8060-C6CB02A10E44}" srcOrd="3" destOrd="0" presId="urn:microsoft.com/office/officeart/2005/8/layout/arrow5"/>
    <dgm:cxn modelId="{4BB9259C-1A8A-41D7-A4A7-28675D766DD5}" type="presParOf" srcId="{9D446395-53B0-42C4-88A0-75EF73433E46}" destId="{8CD9C4E8-FED6-4FBC-B684-1F4BC427000E}" srcOrd="4" destOrd="0" presId="urn:microsoft.com/office/officeart/2005/8/layout/arrow5"/>
    <dgm:cxn modelId="{DBD6A1B7-D8EA-40DB-941B-707B33B167D2}" type="presParOf" srcId="{9D446395-53B0-42C4-88A0-75EF73433E46}" destId="{E060C761-E7F8-47C3-BCC2-CBF973A8BD40}" srcOrd="5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27B7BC3-E755-48C1-BE73-35852279D50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CF54594D-DC7A-474B-8E09-36A043ABE5DE}">
      <dgm:prSet/>
      <dgm:spPr/>
      <dgm:t>
        <a:bodyPr/>
        <a:lstStyle/>
        <a:p>
          <a:r>
            <a:rPr lang="en-US"/>
            <a:t>Families get meaningful help earlier.</a:t>
          </a:r>
          <a:endParaRPr lang="en-GB"/>
        </a:p>
      </dgm:t>
    </dgm:pt>
    <dgm:pt modelId="{9CFBA53B-2D56-4460-8443-55A4171E40D5}" type="parTrans" cxnId="{5FA9A161-B652-46ED-9255-942738FB15C0}">
      <dgm:prSet/>
      <dgm:spPr/>
      <dgm:t>
        <a:bodyPr/>
        <a:lstStyle/>
        <a:p>
          <a:endParaRPr lang="en-GB"/>
        </a:p>
      </dgm:t>
    </dgm:pt>
    <dgm:pt modelId="{F8B3056F-2690-4E2C-A206-87355417D167}" type="sibTrans" cxnId="{5FA9A161-B652-46ED-9255-942738FB15C0}">
      <dgm:prSet/>
      <dgm:spPr/>
      <dgm:t>
        <a:bodyPr/>
        <a:lstStyle/>
        <a:p>
          <a:endParaRPr lang="en-GB"/>
        </a:p>
      </dgm:t>
    </dgm:pt>
    <dgm:pt modelId="{4C87C2D0-114D-445D-9ABA-D688932F71C5}">
      <dgm:prSet/>
      <dgm:spPr/>
      <dgm:t>
        <a:bodyPr/>
        <a:lstStyle/>
        <a:p>
          <a:r>
            <a:rPr lang="en-US"/>
            <a:t>Families don’t have to reach crisis before receiving significant support.</a:t>
          </a:r>
          <a:endParaRPr lang="en-GB"/>
        </a:p>
      </dgm:t>
    </dgm:pt>
    <dgm:pt modelId="{FE06A15E-DAB5-49CB-803E-EE4FB9DB26EC}" type="parTrans" cxnId="{4C34FC89-8F97-4C7D-A4A4-E64A82BF9AF1}">
      <dgm:prSet/>
      <dgm:spPr/>
      <dgm:t>
        <a:bodyPr/>
        <a:lstStyle/>
        <a:p>
          <a:endParaRPr lang="en-GB"/>
        </a:p>
      </dgm:t>
    </dgm:pt>
    <dgm:pt modelId="{76E80A80-659A-4A8F-8250-CBC7E15953F9}" type="sibTrans" cxnId="{4C34FC89-8F97-4C7D-A4A4-E64A82BF9AF1}">
      <dgm:prSet/>
      <dgm:spPr/>
      <dgm:t>
        <a:bodyPr/>
        <a:lstStyle/>
        <a:p>
          <a:endParaRPr lang="en-GB"/>
        </a:p>
      </dgm:t>
    </dgm:pt>
    <dgm:pt modelId="{24CD63AA-EDAE-45FD-AE0D-775BA9087C93}">
      <dgm:prSet/>
      <dgm:spPr/>
      <dgm:t>
        <a:bodyPr/>
        <a:lstStyle/>
        <a:p>
          <a:r>
            <a:rPr lang="en-US"/>
            <a:t>Communities have greater capacity to respond.</a:t>
          </a:r>
          <a:endParaRPr lang="en-GB"/>
        </a:p>
      </dgm:t>
    </dgm:pt>
    <dgm:pt modelId="{D2E7B3DA-E6A1-4BE1-86E1-0FAF387BAE25}" type="parTrans" cxnId="{6237C318-57C9-4CBF-BC54-22BB8F4266E3}">
      <dgm:prSet/>
      <dgm:spPr/>
      <dgm:t>
        <a:bodyPr/>
        <a:lstStyle/>
        <a:p>
          <a:endParaRPr lang="en-GB"/>
        </a:p>
      </dgm:t>
    </dgm:pt>
    <dgm:pt modelId="{925DEA68-9EC6-4641-8CD5-630A49681B1F}" type="sibTrans" cxnId="{6237C318-57C9-4CBF-BC54-22BB8F4266E3}">
      <dgm:prSet/>
      <dgm:spPr/>
      <dgm:t>
        <a:bodyPr/>
        <a:lstStyle/>
        <a:p>
          <a:endParaRPr lang="en-GB"/>
        </a:p>
      </dgm:t>
    </dgm:pt>
    <dgm:pt modelId="{190B47BE-45BA-435D-B0E7-96DB4AD98A54}">
      <dgm:prSet/>
      <dgm:spPr/>
      <dgm:t>
        <a:bodyPr/>
        <a:lstStyle/>
        <a:p>
          <a:r>
            <a:rPr lang="en-US"/>
            <a:t>VCSE and statutory services work as one connected system.</a:t>
          </a:r>
          <a:endParaRPr lang="en-GB"/>
        </a:p>
      </dgm:t>
    </dgm:pt>
    <dgm:pt modelId="{E3E75E85-47A9-42BB-9032-0C4FD4C4829A}" type="parTrans" cxnId="{0758AEE1-69E3-4EF0-A970-285A68F6A527}">
      <dgm:prSet/>
      <dgm:spPr/>
      <dgm:t>
        <a:bodyPr/>
        <a:lstStyle/>
        <a:p>
          <a:endParaRPr lang="en-GB"/>
        </a:p>
      </dgm:t>
    </dgm:pt>
    <dgm:pt modelId="{6EF6756D-C66A-4846-8868-E54875552779}" type="sibTrans" cxnId="{0758AEE1-69E3-4EF0-A970-285A68F6A527}">
      <dgm:prSet/>
      <dgm:spPr/>
      <dgm:t>
        <a:bodyPr/>
        <a:lstStyle/>
        <a:p>
          <a:endParaRPr lang="en-GB"/>
        </a:p>
      </dgm:t>
    </dgm:pt>
    <dgm:pt modelId="{CF60AE2D-1DF1-4B3D-8FF8-D3248A113496}" type="pres">
      <dgm:prSet presAssocID="{027B7BC3-E755-48C1-BE73-35852279D505}" presName="vert0" presStyleCnt="0">
        <dgm:presLayoutVars>
          <dgm:dir/>
          <dgm:animOne val="branch"/>
          <dgm:animLvl val="lvl"/>
        </dgm:presLayoutVars>
      </dgm:prSet>
      <dgm:spPr/>
    </dgm:pt>
    <dgm:pt modelId="{37358724-BDE2-43F1-ABB0-E02B923A31CD}" type="pres">
      <dgm:prSet presAssocID="{CF54594D-DC7A-474B-8E09-36A043ABE5DE}" presName="thickLine" presStyleLbl="alignNode1" presStyleIdx="0" presStyleCnt="4"/>
      <dgm:spPr/>
    </dgm:pt>
    <dgm:pt modelId="{8B3565B2-06AF-4AA1-B054-BC83CB955811}" type="pres">
      <dgm:prSet presAssocID="{CF54594D-DC7A-474B-8E09-36A043ABE5DE}" presName="horz1" presStyleCnt="0"/>
      <dgm:spPr/>
    </dgm:pt>
    <dgm:pt modelId="{4A2C4A52-EA89-4312-8C58-FEED6C92D687}" type="pres">
      <dgm:prSet presAssocID="{CF54594D-DC7A-474B-8E09-36A043ABE5DE}" presName="tx1" presStyleLbl="revTx" presStyleIdx="0" presStyleCnt="4"/>
      <dgm:spPr/>
    </dgm:pt>
    <dgm:pt modelId="{BEC26D67-A536-4662-8A1A-EDFACDC9C0E4}" type="pres">
      <dgm:prSet presAssocID="{CF54594D-DC7A-474B-8E09-36A043ABE5DE}" presName="vert1" presStyleCnt="0"/>
      <dgm:spPr/>
    </dgm:pt>
    <dgm:pt modelId="{41F77060-526C-4E85-B1CC-AC739DEB59F5}" type="pres">
      <dgm:prSet presAssocID="{4C87C2D0-114D-445D-9ABA-D688932F71C5}" presName="thickLine" presStyleLbl="alignNode1" presStyleIdx="1" presStyleCnt="4"/>
      <dgm:spPr/>
    </dgm:pt>
    <dgm:pt modelId="{5B944A82-BAB0-40DA-9F29-7F2B3A496DA7}" type="pres">
      <dgm:prSet presAssocID="{4C87C2D0-114D-445D-9ABA-D688932F71C5}" presName="horz1" presStyleCnt="0"/>
      <dgm:spPr/>
    </dgm:pt>
    <dgm:pt modelId="{D334A892-7CE3-4C53-AAD1-153F39A8B150}" type="pres">
      <dgm:prSet presAssocID="{4C87C2D0-114D-445D-9ABA-D688932F71C5}" presName="tx1" presStyleLbl="revTx" presStyleIdx="1" presStyleCnt="4"/>
      <dgm:spPr/>
    </dgm:pt>
    <dgm:pt modelId="{43501225-1339-46B9-A33A-592952EBB0B0}" type="pres">
      <dgm:prSet presAssocID="{4C87C2D0-114D-445D-9ABA-D688932F71C5}" presName="vert1" presStyleCnt="0"/>
      <dgm:spPr/>
    </dgm:pt>
    <dgm:pt modelId="{36E02CC4-7990-49A3-AA2E-C7D9105A5196}" type="pres">
      <dgm:prSet presAssocID="{24CD63AA-EDAE-45FD-AE0D-775BA9087C93}" presName="thickLine" presStyleLbl="alignNode1" presStyleIdx="2" presStyleCnt="4"/>
      <dgm:spPr/>
    </dgm:pt>
    <dgm:pt modelId="{48AC2008-1608-4FA3-A645-CD0A061AA736}" type="pres">
      <dgm:prSet presAssocID="{24CD63AA-EDAE-45FD-AE0D-775BA9087C93}" presName="horz1" presStyleCnt="0"/>
      <dgm:spPr/>
    </dgm:pt>
    <dgm:pt modelId="{95B236AB-8B19-4DA4-857C-CB627FEBD64E}" type="pres">
      <dgm:prSet presAssocID="{24CD63AA-EDAE-45FD-AE0D-775BA9087C93}" presName="tx1" presStyleLbl="revTx" presStyleIdx="2" presStyleCnt="4"/>
      <dgm:spPr/>
    </dgm:pt>
    <dgm:pt modelId="{42F84B20-87DC-4055-AD1D-BDCDEE9F8ABE}" type="pres">
      <dgm:prSet presAssocID="{24CD63AA-EDAE-45FD-AE0D-775BA9087C93}" presName="vert1" presStyleCnt="0"/>
      <dgm:spPr/>
    </dgm:pt>
    <dgm:pt modelId="{2EA16FF2-7E06-443B-83A5-269B609A2089}" type="pres">
      <dgm:prSet presAssocID="{190B47BE-45BA-435D-B0E7-96DB4AD98A54}" presName="thickLine" presStyleLbl="alignNode1" presStyleIdx="3" presStyleCnt="4"/>
      <dgm:spPr/>
    </dgm:pt>
    <dgm:pt modelId="{0B3D20E7-BEF8-4532-922A-0E3C5800E82F}" type="pres">
      <dgm:prSet presAssocID="{190B47BE-45BA-435D-B0E7-96DB4AD98A54}" presName="horz1" presStyleCnt="0"/>
      <dgm:spPr/>
    </dgm:pt>
    <dgm:pt modelId="{F500DBF6-B186-4AF1-B78D-4B6FCABC3AC9}" type="pres">
      <dgm:prSet presAssocID="{190B47BE-45BA-435D-B0E7-96DB4AD98A54}" presName="tx1" presStyleLbl="revTx" presStyleIdx="3" presStyleCnt="4"/>
      <dgm:spPr/>
    </dgm:pt>
    <dgm:pt modelId="{6E8BC4DA-68AE-402D-AD68-0F259EFADA3D}" type="pres">
      <dgm:prSet presAssocID="{190B47BE-45BA-435D-B0E7-96DB4AD98A54}" presName="vert1" presStyleCnt="0"/>
      <dgm:spPr/>
    </dgm:pt>
  </dgm:ptLst>
  <dgm:cxnLst>
    <dgm:cxn modelId="{13236E18-B4D7-4071-AFBD-E6BDAC99A800}" type="presOf" srcId="{24CD63AA-EDAE-45FD-AE0D-775BA9087C93}" destId="{95B236AB-8B19-4DA4-857C-CB627FEBD64E}" srcOrd="0" destOrd="0" presId="urn:microsoft.com/office/officeart/2008/layout/LinedList"/>
    <dgm:cxn modelId="{6237C318-57C9-4CBF-BC54-22BB8F4266E3}" srcId="{027B7BC3-E755-48C1-BE73-35852279D505}" destId="{24CD63AA-EDAE-45FD-AE0D-775BA9087C93}" srcOrd="2" destOrd="0" parTransId="{D2E7B3DA-E6A1-4BE1-86E1-0FAF387BAE25}" sibTransId="{925DEA68-9EC6-4641-8CD5-630A49681B1F}"/>
    <dgm:cxn modelId="{B3D47E35-0244-4C20-B356-385EF2DC0964}" type="presOf" srcId="{190B47BE-45BA-435D-B0E7-96DB4AD98A54}" destId="{F500DBF6-B186-4AF1-B78D-4B6FCABC3AC9}" srcOrd="0" destOrd="0" presId="urn:microsoft.com/office/officeart/2008/layout/LinedList"/>
    <dgm:cxn modelId="{10183E3D-D573-46B3-A397-6967750B763B}" type="presOf" srcId="{CF54594D-DC7A-474B-8E09-36A043ABE5DE}" destId="{4A2C4A52-EA89-4312-8C58-FEED6C92D687}" srcOrd="0" destOrd="0" presId="urn:microsoft.com/office/officeart/2008/layout/LinedList"/>
    <dgm:cxn modelId="{1DDFD15B-E1F3-4CE6-8887-E44A8684607C}" type="presOf" srcId="{4C87C2D0-114D-445D-9ABA-D688932F71C5}" destId="{D334A892-7CE3-4C53-AAD1-153F39A8B150}" srcOrd="0" destOrd="0" presId="urn:microsoft.com/office/officeart/2008/layout/LinedList"/>
    <dgm:cxn modelId="{5FA9A161-B652-46ED-9255-942738FB15C0}" srcId="{027B7BC3-E755-48C1-BE73-35852279D505}" destId="{CF54594D-DC7A-474B-8E09-36A043ABE5DE}" srcOrd="0" destOrd="0" parTransId="{9CFBA53B-2D56-4460-8443-55A4171E40D5}" sibTransId="{F8B3056F-2690-4E2C-A206-87355417D167}"/>
    <dgm:cxn modelId="{4C34FC89-8F97-4C7D-A4A4-E64A82BF9AF1}" srcId="{027B7BC3-E755-48C1-BE73-35852279D505}" destId="{4C87C2D0-114D-445D-9ABA-D688932F71C5}" srcOrd="1" destOrd="0" parTransId="{FE06A15E-DAB5-49CB-803E-EE4FB9DB26EC}" sibTransId="{76E80A80-659A-4A8F-8250-CBC7E15953F9}"/>
    <dgm:cxn modelId="{0758AEE1-69E3-4EF0-A970-285A68F6A527}" srcId="{027B7BC3-E755-48C1-BE73-35852279D505}" destId="{190B47BE-45BA-435D-B0E7-96DB4AD98A54}" srcOrd="3" destOrd="0" parTransId="{E3E75E85-47A9-42BB-9032-0C4FD4C4829A}" sibTransId="{6EF6756D-C66A-4846-8868-E54875552779}"/>
    <dgm:cxn modelId="{E734ABEE-7C9E-4736-9440-0B9E7EDAA493}" type="presOf" srcId="{027B7BC3-E755-48C1-BE73-35852279D505}" destId="{CF60AE2D-1DF1-4B3D-8FF8-D3248A113496}" srcOrd="0" destOrd="0" presId="urn:microsoft.com/office/officeart/2008/layout/LinedList"/>
    <dgm:cxn modelId="{9C5B5E28-4671-4D63-A2E8-EAE0D8BAADCE}" type="presParOf" srcId="{CF60AE2D-1DF1-4B3D-8FF8-D3248A113496}" destId="{37358724-BDE2-43F1-ABB0-E02B923A31CD}" srcOrd="0" destOrd="0" presId="urn:microsoft.com/office/officeart/2008/layout/LinedList"/>
    <dgm:cxn modelId="{E0A13902-FA0B-4882-936D-2FFD05D8391D}" type="presParOf" srcId="{CF60AE2D-1DF1-4B3D-8FF8-D3248A113496}" destId="{8B3565B2-06AF-4AA1-B054-BC83CB955811}" srcOrd="1" destOrd="0" presId="urn:microsoft.com/office/officeart/2008/layout/LinedList"/>
    <dgm:cxn modelId="{C11AD2BA-F126-4146-A3FC-FD49E593533B}" type="presParOf" srcId="{8B3565B2-06AF-4AA1-B054-BC83CB955811}" destId="{4A2C4A52-EA89-4312-8C58-FEED6C92D687}" srcOrd="0" destOrd="0" presId="urn:microsoft.com/office/officeart/2008/layout/LinedList"/>
    <dgm:cxn modelId="{33F34225-EBE4-46C8-8E4C-C2378C7CD415}" type="presParOf" srcId="{8B3565B2-06AF-4AA1-B054-BC83CB955811}" destId="{BEC26D67-A536-4662-8A1A-EDFACDC9C0E4}" srcOrd="1" destOrd="0" presId="urn:microsoft.com/office/officeart/2008/layout/LinedList"/>
    <dgm:cxn modelId="{D056CD8E-8DE2-4BA8-8707-7FEC32F259B2}" type="presParOf" srcId="{CF60AE2D-1DF1-4B3D-8FF8-D3248A113496}" destId="{41F77060-526C-4E85-B1CC-AC739DEB59F5}" srcOrd="2" destOrd="0" presId="urn:microsoft.com/office/officeart/2008/layout/LinedList"/>
    <dgm:cxn modelId="{525754FE-3AC5-4FD6-A917-B33D5D9B04AC}" type="presParOf" srcId="{CF60AE2D-1DF1-4B3D-8FF8-D3248A113496}" destId="{5B944A82-BAB0-40DA-9F29-7F2B3A496DA7}" srcOrd="3" destOrd="0" presId="urn:microsoft.com/office/officeart/2008/layout/LinedList"/>
    <dgm:cxn modelId="{3AD828CF-5B77-45DB-9138-506757F9C76C}" type="presParOf" srcId="{5B944A82-BAB0-40DA-9F29-7F2B3A496DA7}" destId="{D334A892-7CE3-4C53-AAD1-153F39A8B150}" srcOrd="0" destOrd="0" presId="urn:microsoft.com/office/officeart/2008/layout/LinedList"/>
    <dgm:cxn modelId="{2513660F-5735-483E-801D-FB3351B9869A}" type="presParOf" srcId="{5B944A82-BAB0-40DA-9F29-7F2B3A496DA7}" destId="{43501225-1339-46B9-A33A-592952EBB0B0}" srcOrd="1" destOrd="0" presId="urn:microsoft.com/office/officeart/2008/layout/LinedList"/>
    <dgm:cxn modelId="{721A296F-B2EE-4BDC-B9B1-C3B510CA930D}" type="presParOf" srcId="{CF60AE2D-1DF1-4B3D-8FF8-D3248A113496}" destId="{36E02CC4-7990-49A3-AA2E-C7D9105A5196}" srcOrd="4" destOrd="0" presId="urn:microsoft.com/office/officeart/2008/layout/LinedList"/>
    <dgm:cxn modelId="{705EC9B1-D007-4465-AC94-D6B570D44021}" type="presParOf" srcId="{CF60AE2D-1DF1-4B3D-8FF8-D3248A113496}" destId="{48AC2008-1608-4FA3-A645-CD0A061AA736}" srcOrd="5" destOrd="0" presId="urn:microsoft.com/office/officeart/2008/layout/LinedList"/>
    <dgm:cxn modelId="{5CA4A42A-59D8-4F40-BAAF-5C2C3554B840}" type="presParOf" srcId="{48AC2008-1608-4FA3-A645-CD0A061AA736}" destId="{95B236AB-8B19-4DA4-857C-CB627FEBD64E}" srcOrd="0" destOrd="0" presId="urn:microsoft.com/office/officeart/2008/layout/LinedList"/>
    <dgm:cxn modelId="{A60343BE-751D-4A7A-949B-E3530CBAA21D}" type="presParOf" srcId="{48AC2008-1608-4FA3-A645-CD0A061AA736}" destId="{42F84B20-87DC-4055-AD1D-BDCDEE9F8ABE}" srcOrd="1" destOrd="0" presId="urn:microsoft.com/office/officeart/2008/layout/LinedList"/>
    <dgm:cxn modelId="{66F7C98B-8C81-40A2-8B60-85CB43BB29FA}" type="presParOf" srcId="{CF60AE2D-1DF1-4B3D-8FF8-D3248A113496}" destId="{2EA16FF2-7E06-443B-83A5-269B609A2089}" srcOrd="6" destOrd="0" presId="urn:microsoft.com/office/officeart/2008/layout/LinedList"/>
    <dgm:cxn modelId="{7C9C1976-CC64-4038-AF23-B429E76D47C7}" type="presParOf" srcId="{CF60AE2D-1DF1-4B3D-8FF8-D3248A113496}" destId="{0B3D20E7-BEF8-4532-922A-0E3C5800E82F}" srcOrd="7" destOrd="0" presId="urn:microsoft.com/office/officeart/2008/layout/LinedList"/>
    <dgm:cxn modelId="{19B6EE34-0E5D-438E-AFA2-DE47DDA9B4B6}" type="presParOf" srcId="{0B3D20E7-BEF8-4532-922A-0E3C5800E82F}" destId="{F500DBF6-B186-4AF1-B78D-4B6FCABC3AC9}" srcOrd="0" destOrd="0" presId="urn:microsoft.com/office/officeart/2008/layout/LinedList"/>
    <dgm:cxn modelId="{311F528E-BE2F-45C8-9BF7-2E7A63E6408F}" type="presParOf" srcId="{0B3D20E7-BEF8-4532-922A-0E3C5800E82F}" destId="{6E8BC4DA-68AE-402D-AD68-0F259EFADA3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AE0371-F4AF-44C1-B853-961F4D77A53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6B3FDB5-CE6A-43AC-B777-D96D3AFC04E9}">
      <dgm:prSet custT="1"/>
      <dgm:spPr/>
      <dgm:t>
        <a:bodyPr/>
        <a:lstStyle/>
        <a:p>
          <a:r>
            <a:rPr lang="en-US" sz="1600" b="1"/>
            <a:t>Fragmented support</a:t>
          </a:r>
          <a:endParaRPr lang="en-GB" sz="1600" b="1"/>
        </a:p>
      </dgm:t>
    </dgm:pt>
    <dgm:pt modelId="{922A0221-1D6F-4BB8-8D06-06EB01832E03}" type="parTrans" cxnId="{86419D6B-7720-49DA-925C-267CF33FB38E}">
      <dgm:prSet/>
      <dgm:spPr/>
      <dgm:t>
        <a:bodyPr/>
        <a:lstStyle/>
        <a:p>
          <a:endParaRPr lang="en-GB"/>
        </a:p>
      </dgm:t>
    </dgm:pt>
    <dgm:pt modelId="{112B4141-5DFE-41F9-9AF8-354967876254}" type="sibTrans" cxnId="{86419D6B-7720-49DA-925C-267CF33FB38E}">
      <dgm:prSet/>
      <dgm:spPr/>
      <dgm:t>
        <a:bodyPr/>
        <a:lstStyle/>
        <a:p>
          <a:endParaRPr lang="en-GB"/>
        </a:p>
      </dgm:t>
    </dgm:pt>
    <dgm:pt modelId="{AD7D83C6-C502-4C21-8489-60205310B8D1}">
      <dgm:prSet custT="1"/>
      <dgm:spPr/>
      <dgm:t>
        <a:bodyPr/>
        <a:lstStyle/>
        <a:p>
          <a:r>
            <a:rPr lang="en-US" sz="1400" b="1"/>
            <a:t>Time-limited interventions</a:t>
          </a:r>
          <a:endParaRPr lang="en-GB" sz="1400" b="1"/>
        </a:p>
      </dgm:t>
    </dgm:pt>
    <dgm:pt modelId="{2C877E38-395B-45AD-9A86-F2E83B1E3972}" type="parTrans" cxnId="{DE499680-4285-4952-8B87-C3961E1AB64B}">
      <dgm:prSet/>
      <dgm:spPr/>
      <dgm:t>
        <a:bodyPr/>
        <a:lstStyle/>
        <a:p>
          <a:endParaRPr lang="en-GB"/>
        </a:p>
      </dgm:t>
    </dgm:pt>
    <dgm:pt modelId="{E556BFE9-2FF0-4BA3-9BD4-0B0EC7A72E0F}" type="sibTrans" cxnId="{DE499680-4285-4952-8B87-C3961E1AB64B}">
      <dgm:prSet/>
      <dgm:spPr/>
      <dgm:t>
        <a:bodyPr/>
        <a:lstStyle/>
        <a:p>
          <a:endParaRPr lang="en-GB"/>
        </a:p>
      </dgm:t>
    </dgm:pt>
    <dgm:pt modelId="{C4FE03EC-9766-4DE7-BEA7-5680137FA1DD}">
      <dgm:prSet/>
      <dgm:spPr/>
      <dgm:t>
        <a:bodyPr/>
        <a:lstStyle/>
        <a:p>
          <a:r>
            <a:rPr lang="en-US" b="1"/>
            <a:t>Service boundaries</a:t>
          </a:r>
          <a:endParaRPr lang="en-GB" b="1"/>
        </a:p>
      </dgm:t>
    </dgm:pt>
    <dgm:pt modelId="{8F85F79C-03EF-432B-BD82-B3F508A72093}" type="parTrans" cxnId="{15BDD66D-DE8E-4966-B567-331248DFAB6F}">
      <dgm:prSet/>
      <dgm:spPr/>
      <dgm:t>
        <a:bodyPr/>
        <a:lstStyle/>
        <a:p>
          <a:endParaRPr lang="en-GB"/>
        </a:p>
      </dgm:t>
    </dgm:pt>
    <dgm:pt modelId="{BD1D5F35-0FFD-434C-A26F-F51EBD315DF1}" type="sibTrans" cxnId="{15BDD66D-DE8E-4966-B567-331248DFAB6F}">
      <dgm:prSet/>
      <dgm:spPr/>
      <dgm:t>
        <a:bodyPr/>
        <a:lstStyle/>
        <a:p>
          <a:endParaRPr lang="en-GB"/>
        </a:p>
      </dgm:t>
    </dgm:pt>
    <dgm:pt modelId="{36E2A2F0-8BF1-4F72-AD57-E7A7139DC2B2}">
      <dgm:prSet/>
      <dgm:spPr/>
      <dgm:t>
        <a:bodyPr/>
        <a:lstStyle/>
        <a:p>
          <a:r>
            <a:rPr lang="en-US" b="1"/>
            <a:t>Short term funding</a:t>
          </a:r>
          <a:endParaRPr lang="en-GB" b="1"/>
        </a:p>
      </dgm:t>
    </dgm:pt>
    <dgm:pt modelId="{70610AAB-2021-4C46-8FD8-11996F935398}" type="parTrans" cxnId="{C4CF1D74-DF5C-4929-A369-9A590E9FDF0A}">
      <dgm:prSet/>
      <dgm:spPr/>
      <dgm:t>
        <a:bodyPr/>
        <a:lstStyle/>
        <a:p>
          <a:endParaRPr lang="en-GB"/>
        </a:p>
      </dgm:t>
    </dgm:pt>
    <dgm:pt modelId="{07DA77C5-16D8-4CCC-A0B1-446898BCAE3A}" type="sibTrans" cxnId="{C4CF1D74-DF5C-4929-A369-9A590E9FDF0A}">
      <dgm:prSet/>
      <dgm:spPr/>
      <dgm:t>
        <a:bodyPr/>
        <a:lstStyle/>
        <a:p>
          <a:endParaRPr lang="en-GB"/>
        </a:p>
      </dgm:t>
    </dgm:pt>
    <dgm:pt modelId="{4DB9D903-7E3A-4AB8-9AE5-FAEB3424212B}">
      <dgm:prSet custT="1"/>
      <dgm:spPr/>
      <dgm:t>
        <a:bodyPr/>
        <a:lstStyle/>
        <a:p>
          <a:r>
            <a:rPr lang="en-US" sz="1600" b="1"/>
            <a:t>Staff shortages</a:t>
          </a:r>
          <a:endParaRPr lang="en-GB" sz="1600" b="1"/>
        </a:p>
      </dgm:t>
    </dgm:pt>
    <dgm:pt modelId="{E7D71352-8028-417C-AE1E-74C7601CA1C1}" type="parTrans" cxnId="{0EBF2BC2-4398-4DBE-B4D9-C640889B06D0}">
      <dgm:prSet/>
      <dgm:spPr/>
      <dgm:t>
        <a:bodyPr/>
        <a:lstStyle/>
        <a:p>
          <a:endParaRPr lang="en-GB"/>
        </a:p>
      </dgm:t>
    </dgm:pt>
    <dgm:pt modelId="{2C2AA76F-41A0-487B-B95D-48955E25BBED}" type="sibTrans" cxnId="{0EBF2BC2-4398-4DBE-B4D9-C640889B06D0}">
      <dgm:prSet/>
      <dgm:spPr/>
      <dgm:t>
        <a:bodyPr/>
        <a:lstStyle/>
        <a:p>
          <a:endParaRPr lang="en-GB"/>
        </a:p>
      </dgm:t>
    </dgm:pt>
    <dgm:pt modelId="{086A6A4C-1D5D-42BA-8A77-9241C219B7E5}" type="pres">
      <dgm:prSet presAssocID="{CEAE0371-F4AF-44C1-B853-961F4D77A5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A19E942-DBB6-412C-A295-31DF378CAC72}" type="pres">
      <dgm:prSet presAssocID="{86B3FDB5-CE6A-43AC-B777-D96D3AFC04E9}" presName="horFlow" presStyleCnt="0"/>
      <dgm:spPr/>
    </dgm:pt>
    <dgm:pt modelId="{0E258F05-FC51-421B-970F-B970C1937F91}" type="pres">
      <dgm:prSet presAssocID="{86B3FDB5-CE6A-43AC-B777-D96D3AFC04E9}" presName="bigChev" presStyleLbl="node1" presStyleIdx="0" presStyleCnt="5" custLinFactNeighborX="2061" custLinFactNeighborY="-299"/>
      <dgm:spPr/>
    </dgm:pt>
    <dgm:pt modelId="{2AD548F6-D049-4315-B704-1F1CBF4A757F}" type="pres">
      <dgm:prSet presAssocID="{86B3FDB5-CE6A-43AC-B777-D96D3AFC04E9}" presName="vSp" presStyleCnt="0"/>
      <dgm:spPr/>
    </dgm:pt>
    <dgm:pt modelId="{995E138B-6C03-45A0-BA02-2A038B8C4707}" type="pres">
      <dgm:prSet presAssocID="{AD7D83C6-C502-4C21-8489-60205310B8D1}" presName="horFlow" presStyleCnt="0"/>
      <dgm:spPr/>
    </dgm:pt>
    <dgm:pt modelId="{F77DA7AF-74B7-4E64-A5C3-F38F74780D73}" type="pres">
      <dgm:prSet presAssocID="{AD7D83C6-C502-4C21-8489-60205310B8D1}" presName="bigChev" presStyleLbl="node1" presStyleIdx="1" presStyleCnt="5"/>
      <dgm:spPr/>
    </dgm:pt>
    <dgm:pt modelId="{715A06DA-87E0-4D69-98A2-CDEF73188150}" type="pres">
      <dgm:prSet presAssocID="{AD7D83C6-C502-4C21-8489-60205310B8D1}" presName="vSp" presStyleCnt="0"/>
      <dgm:spPr/>
    </dgm:pt>
    <dgm:pt modelId="{8FEFDDB9-9FDE-46A7-A936-83305FB91E06}" type="pres">
      <dgm:prSet presAssocID="{C4FE03EC-9766-4DE7-BEA7-5680137FA1DD}" presName="horFlow" presStyleCnt="0"/>
      <dgm:spPr/>
    </dgm:pt>
    <dgm:pt modelId="{816A09C8-2331-4B93-8FFB-3EDD361F74B5}" type="pres">
      <dgm:prSet presAssocID="{C4FE03EC-9766-4DE7-BEA7-5680137FA1DD}" presName="bigChev" presStyleLbl="node1" presStyleIdx="2" presStyleCnt="5"/>
      <dgm:spPr/>
    </dgm:pt>
    <dgm:pt modelId="{29BFADC3-BCB4-45E0-92AD-3FFDF74520CD}" type="pres">
      <dgm:prSet presAssocID="{C4FE03EC-9766-4DE7-BEA7-5680137FA1DD}" presName="vSp" presStyleCnt="0"/>
      <dgm:spPr/>
    </dgm:pt>
    <dgm:pt modelId="{FDF2534A-3AD0-4766-9631-05581962A371}" type="pres">
      <dgm:prSet presAssocID="{36E2A2F0-8BF1-4F72-AD57-E7A7139DC2B2}" presName="horFlow" presStyleCnt="0"/>
      <dgm:spPr/>
    </dgm:pt>
    <dgm:pt modelId="{0FD11708-10C9-4E46-8A83-988CDD95C614}" type="pres">
      <dgm:prSet presAssocID="{36E2A2F0-8BF1-4F72-AD57-E7A7139DC2B2}" presName="bigChev" presStyleLbl="node1" presStyleIdx="3" presStyleCnt="5"/>
      <dgm:spPr/>
    </dgm:pt>
    <dgm:pt modelId="{F2E9EF8F-1509-4876-9FA5-D667F0D83C55}" type="pres">
      <dgm:prSet presAssocID="{36E2A2F0-8BF1-4F72-AD57-E7A7139DC2B2}" presName="vSp" presStyleCnt="0"/>
      <dgm:spPr/>
    </dgm:pt>
    <dgm:pt modelId="{2D2A7941-4B0A-4A45-8454-15EFC50844E3}" type="pres">
      <dgm:prSet presAssocID="{4DB9D903-7E3A-4AB8-9AE5-FAEB3424212B}" presName="horFlow" presStyleCnt="0"/>
      <dgm:spPr/>
    </dgm:pt>
    <dgm:pt modelId="{016927DB-AED0-483C-AC0B-BCE7B14AE772}" type="pres">
      <dgm:prSet presAssocID="{4DB9D903-7E3A-4AB8-9AE5-FAEB3424212B}" presName="bigChev" presStyleLbl="node1" presStyleIdx="4" presStyleCnt="5"/>
      <dgm:spPr/>
    </dgm:pt>
  </dgm:ptLst>
  <dgm:cxnLst>
    <dgm:cxn modelId="{B37D1620-E80E-42B8-8A5F-897071C9ABE1}" type="presOf" srcId="{36E2A2F0-8BF1-4F72-AD57-E7A7139DC2B2}" destId="{0FD11708-10C9-4E46-8A83-988CDD95C614}" srcOrd="0" destOrd="0" presId="urn:microsoft.com/office/officeart/2005/8/layout/lProcess3"/>
    <dgm:cxn modelId="{3E256D3C-58F9-4F1C-909F-D653AB082492}" type="presOf" srcId="{AD7D83C6-C502-4C21-8489-60205310B8D1}" destId="{F77DA7AF-74B7-4E64-A5C3-F38F74780D73}" srcOrd="0" destOrd="0" presId="urn:microsoft.com/office/officeart/2005/8/layout/lProcess3"/>
    <dgm:cxn modelId="{9C55DA48-B5B9-4D90-BF43-838EAD0F48E7}" type="presOf" srcId="{4DB9D903-7E3A-4AB8-9AE5-FAEB3424212B}" destId="{016927DB-AED0-483C-AC0B-BCE7B14AE772}" srcOrd="0" destOrd="0" presId="urn:microsoft.com/office/officeart/2005/8/layout/lProcess3"/>
    <dgm:cxn modelId="{86419D6B-7720-49DA-925C-267CF33FB38E}" srcId="{CEAE0371-F4AF-44C1-B853-961F4D77A534}" destId="{86B3FDB5-CE6A-43AC-B777-D96D3AFC04E9}" srcOrd="0" destOrd="0" parTransId="{922A0221-1D6F-4BB8-8D06-06EB01832E03}" sibTransId="{112B4141-5DFE-41F9-9AF8-354967876254}"/>
    <dgm:cxn modelId="{15BDD66D-DE8E-4966-B567-331248DFAB6F}" srcId="{CEAE0371-F4AF-44C1-B853-961F4D77A534}" destId="{C4FE03EC-9766-4DE7-BEA7-5680137FA1DD}" srcOrd="2" destOrd="0" parTransId="{8F85F79C-03EF-432B-BD82-B3F508A72093}" sibTransId="{BD1D5F35-0FFD-434C-A26F-F51EBD315DF1}"/>
    <dgm:cxn modelId="{C4CF1D74-DF5C-4929-A369-9A590E9FDF0A}" srcId="{CEAE0371-F4AF-44C1-B853-961F4D77A534}" destId="{36E2A2F0-8BF1-4F72-AD57-E7A7139DC2B2}" srcOrd="3" destOrd="0" parTransId="{70610AAB-2021-4C46-8FD8-11996F935398}" sibTransId="{07DA77C5-16D8-4CCC-A0B1-446898BCAE3A}"/>
    <dgm:cxn modelId="{DE499680-4285-4952-8B87-C3961E1AB64B}" srcId="{CEAE0371-F4AF-44C1-B853-961F4D77A534}" destId="{AD7D83C6-C502-4C21-8489-60205310B8D1}" srcOrd="1" destOrd="0" parTransId="{2C877E38-395B-45AD-9A86-F2E83B1E3972}" sibTransId="{E556BFE9-2FF0-4BA3-9BD4-0B0EC7A72E0F}"/>
    <dgm:cxn modelId="{00E4B783-6712-46C5-BD20-DCE50AE1EA7E}" type="presOf" srcId="{C4FE03EC-9766-4DE7-BEA7-5680137FA1DD}" destId="{816A09C8-2331-4B93-8FFB-3EDD361F74B5}" srcOrd="0" destOrd="0" presId="urn:microsoft.com/office/officeart/2005/8/layout/lProcess3"/>
    <dgm:cxn modelId="{952A6DB3-DE50-4298-91F2-316810BEFE17}" type="presOf" srcId="{CEAE0371-F4AF-44C1-B853-961F4D77A534}" destId="{086A6A4C-1D5D-42BA-8A77-9241C219B7E5}" srcOrd="0" destOrd="0" presId="urn:microsoft.com/office/officeart/2005/8/layout/lProcess3"/>
    <dgm:cxn modelId="{0EBF2BC2-4398-4DBE-B4D9-C640889B06D0}" srcId="{CEAE0371-F4AF-44C1-B853-961F4D77A534}" destId="{4DB9D903-7E3A-4AB8-9AE5-FAEB3424212B}" srcOrd="4" destOrd="0" parTransId="{E7D71352-8028-417C-AE1E-74C7601CA1C1}" sibTransId="{2C2AA76F-41A0-487B-B95D-48955E25BBED}"/>
    <dgm:cxn modelId="{5D1F21CC-220A-499E-BB5A-8312CADFCCC3}" type="presOf" srcId="{86B3FDB5-CE6A-43AC-B777-D96D3AFC04E9}" destId="{0E258F05-FC51-421B-970F-B970C1937F91}" srcOrd="0" destOrd="0" presId="urn:microsoft.com/office/officeart/2005/8/layout/lProcess3"/>
    <dgm:cxn modelId="{DFC7F7D9-A0DB-433A-85E9-04EE43B97EBE}" type="presParOf" srcId="{086A6A4C-1D5D-42BA-8A77-9241C219B7E5}" destId="{6A19E942-DBB6-412C-A295-31DF378CAC72}" srcOrd="0" destOrd="0" presId="urn:microsoft.com/office/officeart/2005/8/layout/lProcess3"/>
    <dgm:cxn modelId="{0B4E81F5-7ABA-4A33-8B54-869849C3E0C4}" type="presParOf" srcId="{6A19E942-DBB6-412C-A295-31DF378CAC72}" destId="{0E258F05-FC51-421B-970F-B970C1937F91}" srcOrd="0" destOrd="0" presId="urn:microsoft.com/office/officeart/2005/8/layout/lProcess3"/>
    <dgm:cxn modelId="{3B7F0A90-F3F6-4194-B6FB-2D910CBB82CC}" type="presParOf" srcId="{086A6A4C-1D5D-42BA-8A77-9241C219B7E5}" destId="{2AD548F6-D049-4315-B704-1F1CBF4A757F}" srcOrd="1" destOrd="0" presId="urn:microsoft.com/office/officeart/2005/8/layout/lProcess3"/>
    <dgm:cxn modelId="{7453328C-7D94-48E7-88D4-AED43563755D}" type="presParOf" srcId="{086A6A4C-1D5D-42BA-8A77-9241C219B7E5}" destId="{995E138B-6C03-45A0-BA02-2A038B8C4707}" srcOrd="2" destOrd="0" presId="urn:microsoft.com/office/officeart/2005/8/layout/lProcess3"/>
    <dgm:cxn modelId="{99761C89-F994-48D4-A1B8-5B6332D87248}" type="presParOf" srcId="{995E138B-6C03-45A0-BA02-2A038B8C4707}" destId="{F77DA7AF-74B7-4E64-A5C3-F38F74780D73}" srcOrd="0" destOrd="0" presId="urn:microsoft.com/office/officeart/2005/8/layout/lProcess3"/>
    <dgm:cxn modelId="{71B622C6-7778-4004-8A80-7AD00498926F}" type="presParOf" srcId="{086A6A4C-1D5D-42BA-8A77-9241C219B7E5}" destId="{715A06DA-87E0-4D69-98A2-CDEF73188150}" srcOrd="3" destOrd="0" presId="urn:microsoft.com/office/officeart/2005/8/layout/lProcess3"/>
    <dgm:cxn modelId="{FDDC08A2-1B2D-4C9B-AC1E-6FD6A376199D}" type="presParOf" srcId="{086A6A4C-1D5D-42BA-8A77-9241C219B7E5}" destId="{8FEFDDB9-9FDE-46A7-A936-83305FB91E06}" srcOrd="4" destOrd="0" presId="urn:microsoft.com/office/officeart/2005/8/layout/lProcess3"/>
    <dgm:cxn modelId="{6ACF5E6E-405E-41FC-A596-83E96A8B6B06}" type="presParOf" srcId="{8FEFDDB9-9FDE-46A7-A936-83305FB91E06}" destId="{816A09C8-2331-4B93-8FFB-3EDD361F74B5}" srcOrd="0" destOrd="0" presId="urn:microsoft.com/office/officeart/2005/8/layout/lProcess3"/>
    <dgm:cxn modelId="{6E159BA6-D08A-40EA-AC17-7ACF39D19391}" type="presParOf" srcId="{086A6A4C-1D5D-42BA-8A77-9241C219B7E5}" destId="{29BFADC3-BCB4-45E0-92AD-3FFDF74520CD}" srcOrd="5" destOrd="0" presId="urn:microsoft.com/office/officeart/2005/8/layout/lProcess3"/>
    <dgm:cxn modelId="{9993608A-D4BB-46F7-AFE8-1209779CBE7D}" type="presParOf" srcId="{086A6A4C-1D5D-42BA-8A77-9241C219B7E5}" destId="{FDF2534A-3AD0-4766-9631-05581962A371}" srcOrd="6" destOrd="0" presId="urn:microsoft.com/office/officeart/2005/8/layout/lProcess3"/>
    <dgm:cxn modelId="{0B504DBE-A0B9-4B24-AA95-A9618129E7CF}" type="presParOf" srcId="{FDF2534A-3AD0-4766-9631-05581962A371}" destId="{0FD11708-10C9-4E46-8A83-988CDD95C614}" srcOrd="0" destOrd="0" presId="urn:microsoft.com/office/officeart/2005/8/layout/lProcess3"/>
    <dgm:cxn modelId="{7140F819-AF82-4DC0-8C20-676D9971EFD4}" type="presParOf" srcId="{086A6A4C-1D5D-42BA-8A77-9241C219B7E5}" destId="{F2E9EF8F-1509-4876-9FA5-D667F0D83C55}" srcOrd="7" destOrd="0" presId="urn:microsoft.com/office/officeart/2005/8/layout/lProcess3"/>
    <dgm:cxn modelId="{5B0E594B-F9FA-4FB5-8AD2-794AB6A7DB5B}" type="presParOf" srcId="{086A6A4C-1D5D-42BA-8A77-9241C219B7E5}" destId="{2D2A7941-4B0A-4A45-8454-15EFC50844E3}" srcOrd="8" destOrd="0" presId="urn:microsoft.com/office/officeart/2005/8/layout/lProcess3"/>
    <dgm:cxn modelId="{D4FFFEB8-1124-47AC-8E9A-23B841865F3A}" type="presParOf" srcId="{2D2A7941-4B0A-4A45-8454-15EFC50844E3}" destId="{016927DB-AED0-483C-AC0B-BCE7B14AE772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E76B6A-CC3B-4F0C-BB07-76FFE73F599E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C2F77CE-E2BC-48B4-B3A7-3FDAC4D8B7B4}">
      <dgm:prSet custT="1"/>
      <dgm:spPr/>
      <dgm:t>
        <a:bodyPr/>
        <a:lstStyle/>
        <a:p>
          <a:r>
            <a:rPr lang="en-US" sz="1600"/>
            <a:t>Seamless service</a:t>
          </a:r>
          <a:endParaRPr lang="en-GB" sz="1600"/>
        </a:p>
      </dgm:t>
    </dgm:pt>
    <dgm:pt modelId="{5308F97A-7DE1-4E24-BEB1-A077F9F71F85}" type="parTrans" cxnId="{C437575A-75A4-4640-A4C8-DD83FA184C80}">
      <dgm:prSet/>
      <dgm:spPr/>
      <dgm:t>
        <a:bodyPr/>
        <a:lstStyle/>
        <a:p>
          <a:endParaRPr lang="en-GB"/>
        </a:p>
      </dgm:t>
    </dgm:pt>
    <dgm:pt modelId="{1B74556C-647B-45C5-9482-65A6F2EE989C}" type="sibTrans" cxnId="{C437575A-75A4-4640-A4C8-DD83FA184C80}">
      <dgm:prSet/>
      <dgm:spPr/>
      <dgm:t>
        <a:bodyPr/>
        <a:lstStyle/>
        <a:p>
          <a:endParaRPr lang="en-GB"/>
        </a:p>
      </dgm:t>
    </dgm:pt>
    <dgm:pt modelId="{1E4857F1-D878-4B61-9071-DBFCC16096D5}">
      <dgm:prSet custT="1"/>
      <dgm:spPr/>
      <dgm:t>
        <a:bodyPr/>
        <a:lstStyle/>
        <a:p>
          <a:r>
            <a:rPr lang="en-US" sz="1600"/>
            <a:t>Locally rooted</a:t>
          </a:r>
          <a:endParaRPr lang="en-GB" sz="1600"/>
        </a:p>
      </dgm:t>
    </dgm:pt>
    <dgm:pt modelId="{E04D1736-34F5-4ACA-8410-72E2022FE060}" type="parTrans" cxnId="{0E0D7017-EB7F-46DD-8ECA-D97C4907DD5A}">
      <dgm:prSet/>
      <dgm:spPr/>
      <dgm:t>
        <a:bodyPr/>
        <a:lstStyle/>
        <a:p>
          <a:endParaRPr lang="en-GB"/>
        </a:p>
      </dgm:t>
    </dgm:pt>
    <dgm:pt modelId="{32E8DE1E-C098-41E2-ABAC-8DD3E1BEEE2E}" type="sibTrans" cxnId="{0E0D7017-EB7F-46DD-8ECA-D97C4907DD5A}">
      <dgm:prSet/>
      <dgm:spPr/>
      <dgm:t>
        <a:bodyPr/>
        <a:lstStyle/>
        <a:p>
          <a:endParaRPr lang="en-GB"/>
        </a:p>
      </dgm:t>
    </dgm:pt>
    <dgm:pt modelId="{6C677B85-665B-4D0D-9897-874CA6DE3D02}">
      <dgm:prSet custT="1"/>
      <dgm:spPr/>
      <dgm:t>
        <a:bodyPr/>
        <a:lstStyle/>
        <a:p>
          <a:r>
            <a:rPr lang="en-US" sz="1600"/>
            <a:t>Relational</a:t>
          </a:r>
          <a:endParaRPr lang="en-GB" sz="1600"/>
        </a:p>
      </dgm:t>
    </dgm:pt>
    <dgm:pt modelId="{5D749FED-A71C-43FA-9C81-4B340DE4A565}" type="parTrans" cxnId="{8D943AAE-7BBF-47BE-B69B-ED8F9B59E31A}">
      <dgm:prSet/>
      <dgm:spPr/>
      <dgm:t>
        <a:bodyPr/>
        <a:lstStyle/>
        <a:p>
          <a:endParaRPr lang="en-GB"/>
        </a:p>
      </dgm:t>
    </dgm:pt>
    <dgm:pt modelId="{369D8279-0E00-4FA7-A792-B8A1C440CF4F}" type="sibTrans" cxnId="{8D943AAE-7BBF-47BE-B69B-ED8F9B59E31A}">
      <dgm:prSet/>
      <dgm:spPr/>
      <dgm:t>
        <a:bodyPr/>
        <a:lstStyle/>
        <a:p>
          <a:endParaRPr lang="en-GB"/>
        </a:p>
      </dgm:t>
    </dgm:pt>
    <dgm:pt modelId="{4041769B-013D-45E6-9367-FA721A5982FB}">
      <dgm:prSet custT="1"/>
      <dgm:spPr/>
      <dgm:t>
        <a:bodyPr/>
        <a:lstStyle/>
        <a:p>
          <a:r>
            <a:rPr lang="en-US" sz="1400"/>
            <a:t>Whole-family approach</a:t>
          </a:r>
          <a:endParaRPr lang="en-GB" sz="1400"/>
        </a:p>
      </dgm:t>
    </dgm:pt>
    <dgm:pt modelId="{0D38D21C-B9F7-4073-B608-3DDCD4B4355A}" type="parTrans" cxnId="{A4EA89CF-A943-4D80-BA87-0AFD97A9D6A7}">
      <dgm:prSet/>
      <dgm:spPr/>
      <dgm:t>
        <a:bodyPr/>
        <a:lstStyle/>
        <a:p>
          <a:endParaRPr lang="en-GB"/>
        </a:p>
      </dgm:t>
    </dgm:pt>
    <dgm:pt modelId="{90E24722-620A-4788-924B-760C4DBD97AF}" type="sibTrans" cxnId="{A4EA89CF-A943-4D80-BA87-0AFD97A9D6A7}">
      <dgm:prSet/>
      <dgm:spPr/>
      <dgm:t>
        <a:bodyPr/>
        <a:lstStyle/>
        <a:p>
          <a:endParaRPr lang="en-GB"/>
        </a:p>
      </dgm:t>
    </dgm:pt>
    <dgm:pt modelId="{9C69A260-9BE8-47D6-93E9-0E8BDE06A816}">
      <dgm:prSet custT="1"/>
      <dgm:spPr/>
      <dgm:t>
        <a:bodyPr/>
        <a:lstStyle/>
        <a:p>
          <a:r>
            <a:rPr lang="en-US" sz="1400"/>
            <a:t>Flexible intensity of support</a:t>
          </a:r>
          <a:endParaRPr lang="en-GB" sz="1400"/>
        </a:p>
      </dgm:t>
    </dgm:pt>
    <dgm:pt modelId="{DBF82CEB-08EC-4F52-B225-EA30A66EC6B4}" type="parTrans" cxnId="{927C9567-9005-48D2-A7A6-C21798C6EB29}">
      <dgm:prSet/>
      <dgm:spPr/>
      <dgm:t>
        <a:bodyPr/>
        <a:lstStyle/>
        <a:p>
          <a:endParaRPr lang="en-GB"/>
        </a:p>
      </dgm:t>
    </dgm:pt>
    <dgm:pt modelId="{B26D6F1A-EE8D-4CC7-9497-2BF01699B6E6}" type="sibTrans" cxnId="{927C9567-9005-48D2-A7A6-C21798C6EB29}">
      <dgm:prSet/>
      <dgm:spPr/>
      <dgm:t>
        <a:bodyPr/>
        <a:lstStyle/>
        <a:p>
          <a:endParaRPr lang="en-GB"/>
        </a:p>
      </dgm:t>
    </dgm:pt>
    <dgm:pt modelId="{38D6F1D7-F51A-4E72-B780-0A746C5D855C}">
      <dgm:prSet custT="1"/>
      <dgm:spPr/>
      <dgm:t>
        <a:bodyPr/>
        <a:lstStyle/>
        <a:p>
          <a:endParaRPr lang="en-US" sz="1600"/>
        </a:p>
        <a:p>
          <a:r>
            <a:rPr lang="en-US" sz="1600"/>
            <a:t>Strengths based</a:t>
          </a:r>
        </a:p>
        <a:p>
          <a:endParaRPr lang="en-GB" sz="1200"/>
        </a:p>
      </dgm:t>
    </dgm:pt>
    <dgm:pt modelId="{5E620C2B-BB59-42E1-A45D-EAB774D1A40B}" type="parTrans" cxnId="{733C59B2-5631-4E44-B154-ED43A3C80FF2}">
      <dgm:prSet/>
      <dgm:spPr/>
      <dgm:t>
        <a:bodyPr/>
        <a:lstStyle/>
        <a:p>
          <a:endParaRPr lang="en-GB"/>
        </a:p>
      </dgm:t>
    </dgm:pt>
    <dgm:pt modelId="{68DE13ED-9FF1-42F9-83DB-CBE3293DA3C0}" type="sibTrans" cxnId="{733C59B2-5631-4E44-B154-ED43A3C80FF2}">
      <dgm:prSet/>
      <dgm:spPr/>
      <dgm:t>
        <a:bodyPr/>
        <a:lstStyle/>
        <a:p>
          <a:endParaRPr lang="en-GB"/>
        </a:p>
      </dgm:t>
    </dgm:pt>
    <dgm:pt modelId="{470773D9-F67E-44F7-9B32-169B070F3A63}" type="pres">
      <dgm:prSet presAssocID="{3CE76B6A-CC3B-4F0C-BB07-76FFE73F599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2421AB-A142-49A0-959D-C521A69F49C1}" type="pres">
      <dgm:prSet presAssocID="{CC2F77CE-E2BC-48B4-B3A7-3FDAC4D8B7B4}" presName="horFlow" presStyleCnt="0"/>
      <dgm:spPr/>
    </dgm:pt>
    <dgm:pt modelId="{2D103A68-1D6C-49FB-899F-B1DFD3F773C8}" type="pres">
      <dgm:prSet presAssocID="{CC2F77CE-E2BC-48B4-B3A7-3FDAC4D8B7B4}" presName="bigChev" presStyleLbl="node1" presStyleIdx="0" presStyleCnt="6"/>
      <dgm:spPr/>
    </dgm:pt>
    <dgm:pt modelId="{DCB726F0-ADA1-47BF-B5EB-9DA1DF291A8F}" type="pres">
      <dgm:prSet presAssocID="{CC2F77CE-E2BC-48B4-B3A7-3FDAC4D8B7B4}" presName="vSp" presStyleCnt="0"/>
      <dgm:spPr/>
    </dgm:pt>
    <dgm:pt modelId="{6B92E281-E431-47F7-811C-9773D837743C}" type="pres">
      <dgm:prSet presAssocID="{1E4857F1-D878-4B61-9071-DBFCC16096D5}" presName="horFlow" presStyleCnt="0"/>
      <dgm:spPr/>
    </dgm:pt>
    <dgm:pt modelId="{59793004-7A80-4843-B005-B16159DD2561}" type="pres">
      <dgm:prSet presAssocID="{1E4857F1-D878-4B61-9071-DBFCC16096D5}" presName="bigChev" presStyleLbl="node1" presStyleIdx="1" presStyleCnt="6"/>
      <dgm:spPr/>
    </dgm:pt>
    <dgm:pt modelId="{E7E73EF1-8033-4628-8FD3-3C71503E59F7}" type="pres">
      <dgm:prSet presAssocID="{1E4857F1-D878-4B61-9071-DBFCC16096D5}" presName="vSp" presStyleCnt="0"/>
      <dgm:spPr/>
    </dgm:pt>
    <dgm:pt modelId="{2E17BF04-0D9D-4F65-AC82-F574831A0044}" type="pres">
      <dgm:prSet presAssocID="{6C677B85-665B-4D0D-9897-874CA6DE3D02}" presName="horFlow" presStyleCnt="0"/>
      <dgm:spPr/>
    </dgm:pt>
    <dgm:pt modelId="{12F0595A-DF6A-49BE-884A-F49AC4E6C759}" type="pres">
      <dgm:prSet presAssocID="{6C677B85-665B-4D0D-9897-874CA6DE3D02}" presName="bigChev" presStyleLbl="node1" presStyleIdx="2" presStyleCnt="6"/>
      <dgm:spPr/>
    </dgm:pt>
    <dgm:pt modelId="{B9902627-D52C-4A1B-A1F3-2DB9FA25CA2F}" type="pres">
      <dgm:prSet presAssocID="{6C677B85-665B-4D0D-9897-874CA6DE3D02}" presName="vSp" presStyleCnt="0"/>
      <dgm:spPr/>
    </dgm:pt>
    <dgm:pt modelId="{93ADC41F-3E7F-41DF-8232-394890B5BD8A}" type="pres">
      <dgm:prSet presAssocID="{4041769B-013D-45E6-9367-FA721A5982FB}" presName="horFlow" presStyleCnt="0"/>
      <dgm:spPr/>
    </dgm:pt>
    <dgm:pt modelId="{58AE9245-BCA4-4AEF-9546-D9E63A2AEA4A}" type="pres">
      <dgm:prSet presAssocID="{4041769B-013D-45E6-9367-FA721A5982FB}" presName="bigChev" presStyleLbl="node1" presStyleIdx="3" presStyleCnt="6"/>
      <dgm:spPr/>
    </dgm:pt>
    <dgm:pt modelId="{FD4C6C14-4E57-4299-87A2-25BCD31B1345}" type="pres">
      <dgm:prSet presAssocID="{4041769B-013D-45E6-9367-FA721A5982FB}" presName="vSp" presStyleCnt="0"/>
      <dgm:spPr/>
    </dgm:pt>
    <dgm:pt modelId="{7F21366D-FEE5-4340-A462-95F2195E9E6F}" type="pres">
      <dgm:prSet presAssocID="{9C69A260-9BE8-47D6-93E9-0E8BDE06A816}" presName="horFlow" presStyleCnt="0"/>
      <dgm:spPr/>
    </dgm:pt>
    <dgm:pt modelId="{72A0A6A5-B9C5-4B73-A82B-21EB2FCB6B7B}" type="pres">
      <dgm:prSet presAssocID="{9C69A260-9BE8-47D6-93E9-0E8BDE06A816}" presName="bigChev" presStyleLbl="node1" presStyleIdx="4" presStyleCnt="6"/>
      <dgm:spPr/>
    </dgm:pt>
    <dgm:pt modelId="{DA5F0519-CA9C-4235-9B66-4B72D2A628D0}" type="pres">
      <dgm:prSet presAssocID="{9C69A260-9BE8-47D6-93E9-0E8BDE06A816}" presName="vSp" presStyleCnt="0"/>
      <dgm:spPr/>
    </dgm:pt>
    <dgm:pt modelId="{41D63E14-2D0D-4C2C-A6D1-708C77501467}" type="pres">
      <dgm:prSet presAssocID="{38D6F1D7-F51A-4E72-B780-0A746C5D855C}" presName="horFlow" presStyleCnt="0"/>
      <dgm:spPr/>
    </dgm:pt>
    <dgm:pt modelId="{6B5373D2-7BAD-4704-98C3-DF3CC66189D9}" type="pres">
      <dgm:prSet presAssocID="{38D6F1D7-F51A-4E72-B780-0A746C5D855C}" presName="bigChev" presStyleLbl="node1" presStyleIdx="5" presStyleCnt="6"/>
      <dgm:spPr/>
    </dgm:pt>
  </dgm:ptLst>
  <dgm:cxnLst>
    <dgm:cxn modelId="{0E0D7017-EB7F-46DD-8ECA-D97C4907DD5A}" srcId="{3CE76B6A-CC3B-4F0C-BB07-76FFE73F599E}" destId="{1E4857F1-D878-4B61-9071-DBFCC16096D5}" srcOrd="1" destOrd="0" parTransId="{E04D1736-34F5-4ACA-8410-72E2022FE060}" sibTransId="{32E8DE1E-C098-41E2-ABAC-8DD3E1BEEE2E}"/>
    <dgm:cxn modelId="{ECDD212F-7DCB-41F8-8224-6E0D72830E15}" type="presOf" srcId="{6C677B85-665B-4D0D-9897-874CA6DE3D02}" destId="{12F0595A-DF6A-49BE-884A-F49AC4E6C759}" srcOrd="0" destOrd="0" presId="urn:microsoft.com/office/officeart/2005/8/layout/lProcess3"/>
    <dgm:cxn modelId="{ECB4D73D-C7D5-4FD2-AF87-766F8CC0F91E}" type="presOf" srcId="{3CE76B6A-CC3B-4F0C-BB07-76FFE73F599E}" destId="{470773D9-F67E-44F7-9B32-169B070F3A63}" srcOrd="0" destOrd="0" presId="urn:microsoft.com/office/officeart/2005/8/layout/lProcess3"/>
    <dgm:cxn modelId="{927C9567-9005-48D2-A7A6-C21798C6EB29}" srcId="{3CE76B6A-CC3B-4F0C-BB07-76FFE73F599E}" destId="{9C69A260-9BE8-47D6-93E9-0E8BDE06A816}" srcOrd="4" destOrd="0" parTransId="{DBF82CEB-08EC-4F52-B225-EA30A66EC6B4}" sibTransId="{B26D6F1A-EE8D-4CC7-9497-2BF01699B6E6}"/>
    <dgm:cxn modelId="{6B303548-9C0A-4C5A-8DA0-C658DF1EDA3A}" type="presOf" srcId="{38D6F1D7-F51A-4E72-B780-0A746C5D855C}" destId="{6B5373D2-7BAD-4704-98C3-DF3CC66189D9}" srcOrd="0" destOrd="0" presId="urn:microsoft.com/office/officeart/2005/8/layout/lProcess3"/>
    <dgm:cxn modelId="{C437575A-75A4-4640-A4C8-DD83FA184C80}" srcId="{3CE76B6A-CC3B-4F0C-BB07-76FFE73F599E}" destId="{CC2F77CE-E2BC-48B4-B3A7-3FDAC4D8B7B4}" srcOrd="0" destOrd="0" parTransId="{5308F97A-7DE1-4E24-BEB1-A077F9F71F85}" sibTransId="{1B74556C-647B-45C5-9482-65A6F2EE989C}"/>
    <dgm:cxn modelId="{28B8BB7B-19EB-43D1-BD72-E8685A5F2E7A}" type="presOf" srcId="{1E4857F1-D878-4B61-9071-DBFCC16096D5}" destId="{59793004-7A80-4843-B005-B16159DD2561}" srcOrd="0" destOrd="0" presId="urn:microsoft.com/office/officeart/2005/8/layout/lProcess3"/>
    <dgm:cxn modelId="{2F4C1B93-8379-4D51-AE19-5FE219889693}" type="presOf" srcId="{9C69A260-9BE8-47D6-93E9-0E8BDE06A816}" destId="{72A0A6A5-B9C5-4B73-A82B-21EB2FCB6B7B}" srcOrd="0" destOrd="0" presId="urn:microsoft.com/office/officeart/2005/8/layout/lProcess3"/>
    <dgm:cxn modelId="{8D943AAE-7BBF-47BE-B69B-ED8F9B59E31A}" srcId="{3CE76B6A-CC3B-4F0C-BB07-76FFE73F599E}" destId="{6C677B85-665B-4D0D-9897-874CA6DE3D02}" srcOrd="2" destOrd="0" parTransId="{5D749FED-A71C-43FA-9C81-4B340DE4A565}" sibTransId="{369D8279-0E00-4FA7-A792-B8A1C440CF4F}"/>
    <dgm:cxn modelId="{733C59B2-5631-4E44-B154-ED43A3C80FF2}" srcId="{3CE76B6A-CC3B-4F0C-BB07-76FFE73F599E}" destId="{38D6F1D7-F51A-4E72-B780-0A746C5D855C}" srcOrd="5" destOrd="0" parTransId="{5E620C2B-BB59-42E1-A45D-EAB774D1A40B}" sibTransId="{68DE13ED-9FF1-42F9-83DB-CBE3293DA3C0}"/>
    <dgm:cxn modelId="{00001DB3-938B-4837-AB3D-5831BC6CD0BC}" type="presOf" srcId="{CC2F77CE-E2BC-48B4-B3A7-3FDAC4D8B7B4}" destId="{2D103A68-1D6C-49FB-899F-B1DFD3F773C8}" srcOrd="0" destOrd="0" presId="urn:microsoft.com/office/officeart/2005/8/layout/lProcess3"/>
    <dgm:cxn modelId="{9B2FF5C2-7E44-4D31-A5E6-F1CBF9A3122C}" type="presOf" srcId="{4041769B-013D-45E6-9367-FA721A5982FB}" destId="{58AE9245-BCA4-4AEF-9546-D9E63A2AEA4A}" srcOrd="0" destOrd="0" presId="urn:microsoft.com/office/officeart/2005/8/layout/lProcess3"/>
    <dgm:cxn modelId="{A4EA89CF-A943-4D80-BA87-0AFD97A9D6A7}" srcId="{3CE76B6A-CC3B-4F0C-BB07-76FFE73F599E}" destId="{4041769B-013D-45E6-9367-FA721A5982FB}" srcOrd="3" destOrd="0" parTransId="{0D38D21C-B9F7-4073-B608-3DDCD4B4355A}" sibTransId="{90E24722-620A-4788-924B-760C4DBD97AF}"/>
    <dgm:cxn modelId="{673E75DA-461A-432B-A5BF-178C017C0F79}" type="presParOf" srcId="{470773D9-F67E-44F7-9B32-169B070F3A63}" destId="{C42421AB-A142-49A0-959D-C521A69F49C1}" srcOrd="0" destOrd="0" presId="urn:microsoft.com/office/officeart/2005/8/layout/lProcess3"/>
    <dgm:cxn modelId="{40EE64C8-A02F-4A6D-BB32-E9605CAC3CEE}" type="presParOf" srcId="{C42421AB-A142-49A0-959D-C521A69F49C1}" destId="{2D103A68-1D6C-49FB-899F-B1DFD3F773C8}" srcOrd="0" destOrd="0" presId="urn:microsoft.com/office/officeart/2005/8/layout/lProcess3"/>
    <dgm:cxn modelId="{43E4E7A5-C47B-4CB7-AC3F-23F8D1C36620}" type="presParOf" srcId="{470773D9-F67E-44F7-9B32-169B070F3A63}" destId="{DCB726F0-ADA1-47BF-B5EB-9DA1DF291A8F}" srcOrd="1" destOrd="0" presId="urn:microsoft.com/office/officeart/2005/8/layout/lProcess3"/>
    <dgm:cxn modelId="{CAFB6CB8-9B80-4C36-8BC7-C0626B45D50E}" type="presParOf" srcId="{470773D9-F67E-44F7-9B32-169B070F3A63}" destId="{6B92E281-E431-47F7-811C-9773D837743C}" srcOrd="2" destOrd="0" presId="urn:microsoft.com/office/officeart/2005/8/layout/lProcess3"/>
    <dgm:cxn modelId="{7FF264D9-2916-4506-BF73-7F590F277112}" type="presParOf" srcId="{6B92E281-E431-47F7-811C-9773D837743C}" destId="{59793004-7A80-4843-B005-B16159DD2561}" srcOrd="0" destOrd="0" presId="urn:microsoft.com/office/officeart/2005/8/layout/lProcess3"/>
    <dgm:cxn modelId="{D28FCF87-902A-4D22-8D8A-57272A678D0D}" type="presParOf" srcId="{470773D9-F67E-44F7-9B32-169B070F3A63}" destId="{E7E73EF1-8033-4628-8FD3-3C71503E59F7}" srcOrd="3" destOrd="0" presId="urn:microsoft.com/office/officeart/2005/8/layout/lProcess3"/>
    <dgm:cxn modelId="{052F0B47-6AFF-45B4-98A3-15FF141511BF}" type="presParOf" srcId="{470773D9-F67E-44F7-9B32-169B070F3A63}" destId="{2E17BF04-0D9D-4F65-AC82-F574831A0044}" srcOrd="4" destOrd="0" presId="urn:microsoft.com/office/officeart/2005/8/layout/lProcess3"/>
    <dgm:cxn modelId="{E88D15B6-F829-4B36-8F17-F416C5D68301}" type="presParOf" srcId="{2E17BF04-0D9D-4F65-AC82-F574831A0044}" destId="{12F0595A-DF6A-49BE-884A-F49AC4E6C759}" srcOrd="0" destOrd="0" presId="urn:microsoft.com/office/officeart/2005/8/layout/lProcess3"/>
    <dgm:cxn modelId="{36284487-8BBD-4536-A991-B6588B738932}" type="presParOf" srcId="{470773D9-F67E-44F7-9B32-169B070F3A63}" destId="{B9902627-D52C-4A1B-A1F3-2DB9FA25CA2F}" srcOrd="5" destOrd="0" presId="urn:microsoft.com/office/officeart/2005/8/layout/lProcess3"/>
    <dgm:cxn modelId="{1132AD5B-B9C9-4269-91B3-9F1C41F1E2EF}" type="presParOf" srcId="{470773D9-F67E-44F7-9B32-169B070F3A63}" destId="{93ADC41F-3E7F-41DF-8232-394890B5BD8A}" srcOrd="6" destOrd="0" presId="urn:microsoft.com/office/officeart/2005/8/layout/lProcess3"/>
    <dgm:cxn modelId="{75F98C2C-2011-4669-91B5-FED7D8C83425}" type="presParOf" srcId="{93ADC41F-3E7F-41DF-8232-394890B5BD8A}" destId="{58AE9245-BCA4-4AEF-9546-D9E63A2AEA4A}" srcOrd="0" destOrd="0" presId="urn:microsoft.com/office/officeart/2005/8/layout/lProcess3"/>
    <dgm:cxn modelId="{B99323A2-7EA4-46C9-A184-A54787F38842}" type="presParOf" srcId="{470773D9-F67E-44F7-9B32-169B070F3A63}" destId="{FD4C6C14-4E57-4299-87A2-25BCD31B1345}" srcOrd="7" destOrd="0" presId="urn:microsoft.com/office/officeart/2005/8/layout/lProcess3"/>
    <dgm:cxn modelId="{DDA220E3-8846-4E62-8B46-3025F99BC1B3}" type="presParOf" srcId="{470773D9-F67E-44F7-9B32-169B070F3A63}" destId="{7F21366D-FEE5-4340-A462-95F2195E9E6F}" srcOrd="8" destOrd="0" presId="urn:microsoft.com/office/officeart/2005/8/layout/lProcess3"/>
    <dgm:cxn modelId="{03358EDD-5E66-4016-B1AE-19BD57CEF1C5}" type="presParOf" srcId="{7F21366D-FEE5-4340-A462-95F2195E9E6F}" destId="{72A0A6A5-B9C5-4B73-A82B-21EB2FCB6B7B}" srcOrd="0" destOrd="0" presId="urn:microsoft.com/office/officeart/2005/8/layout/lProcess3"/>
    <dgm:cxn modelId="{8FE07199-BD7A-46F8-BB36-60F459E27431}" type="presParOf" srcId="{470773D9-F67E-44F7-9B32-169B070F3A63}" destId="{DA5F0519-CA9C-4235-9B66-4B72D2A628D0}" srcOrd="9" destOrd="0" presId="urn:microsoft.com/office/officeart/2005/8/layout/lProcess3"/>
    <dgm:cxn modelId="{3F194137-8E9E-47D3-A3B0-0F1A44DA950E}" type="presParOf" srcId="{470773D9-F67E-44F7-9B32-169B070F3A63}" destId="{41D63E14-2D0D-4C2C-A6D1-708C77501467}" srcOrd="10" destOrd="0" presId="urn:microsoft.com/office/officeart/2005/8/layout/lProcess3"/>
    <dgm:cxn modelId="{5AEF605C-3D67-4D99-A38A-CA9F3BFAE76C}" type="presParOf" srcId="{41D63E14-2D0D-4C2C-A6D1-708C77501467}" destId="{6B5373D2-7BAD-4704-98C3-DF3CC66189D9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7C154D-7438-4865-B91F-4286B83DA9F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22471A-66F3-4024-AE8E-186CD8DA391F}">
      <dgm:prSet/>
      <dgm:spPr/>
      <dgm:t>
        <a:bodyPr/>
        <a:lstStyle/>
        <a:p>
          <a:r>
            <a:rPr lang="en-US"/>
            <a:t>Experiencing emerging or increasing complexity</a:t>
          </a:r>
        </a:p>
      </dgm:t>
    </dgm:pt>
    <dgm:pt modelId="{7186E899-E3C8-4ED6-94FB-9BEF3945E22C}" type="parTrans" cxnId="{027699F2-8DA3-42B4-BA70-9B4049F0EB4F}">
      <dgm:prSet/>
      <dgm:spPr/>
      <dgm:t>
        <a:bodyPr/>
        <a:lstStyle/>
        <a:p>
          <a:endParaRPr lang="en-US"/>
        </a:p>
      </dgm:t>
    </dgm:pt>
    <dgm:pt modelId="{1D10AFDD-54C7-482A-B04E-D58371D60D8E}" type="sibTrans" cxnId="{027699F2-8DA3-42B4-BA70-9B4049F0EB4F}">
      <dgm:prSet/>
      <dgm:spPr/>
      <dgm:t>
        <a:bodyPr/>
        <a:lstStyle/>
        <a:p>
          <a:endParaRPr lang="en-US"/>
        </a:p>
      </dgm:t>
    </dgm:pt>
    <dgm:pt modelId="{1CDA950D-A561-4C48-9C85-694693D3EAAF}">
      <dgm:prSet/>
      <dgm:spPr/>
      <dgm:t>
        <a:bodyPr/>
        <a:lstStyle/>
        <a:p>
          <a:r>
            <a:rPr lang="en-US"/>
            <a:t>Navigating poor mental Health and Trauma</a:t>
          </a:r>
        </a:p>
      </dgm:t>
    </dgm:pt>
    <dgm:pt modelId="{0B5E8E46-1396-4022-AFCD-D07A1277150A}" type="parTrans" cxnId="{2C758168-6EC5-42EA-99EE-D1E0A3057C6F}">
      <dgm:prSet/>
      <dgm:spPr/>
      <dgm:t>
        <a:bodyPr/>
        <a:lstStyle/>
        <a:p>
          <a:endParaRPr lang="en-US"/>
        </a:p>
      </dgm:t>
    </dgm:pt>
    <dgm:pt modelId="{2B033507-3962-4981-B756-A75F3B6DFDEE}" type="sibTrans" cxnId="{2C758168-6EC5-42EA-99EE-D1E0A3057C6F}">
      <dgm:prSet/>
      <dgm:spPr/>
      <dgm:t>
        <a:bodyPr/>
        <a:lstStyle/>
        <a:p>
          <a:endParaRPr lang="en-US"/>
        </a:p>
      </dgm:t>
    </dgm:pt>
    <dgm:pt modelId="{F2FBFEFB-24AF-4785-9578-3749F9468D75}">
      <dgm:prSet/>
      <dgm:spPr/>
      <dgm:t>
        <a:bodyPr/>
        <a:lstStyle/>
        <a:p>
          <a:r>
            <a:rPr lang="en-US"/>
            <a:t>Needing support with neurodiversity/ disability</a:t>
          </a:r>
        </a:p>
      </dgm:t>
    </dgm:pt>
    <dgm:pt modelId="{A595C5C2-6324-4409-BAA3-66165B0BED19}" type="parTrans" cxnId="{57F3EBE2-407B-4CFD-87F0-A109A0EE18B5}">
      <dgm:prSet/>
      <dgm:spPr/>
      <dgm:t>
        <a:bodyPr/>
        <a:lstStyle/>
        <a:p>
          <a:endParaRPr lang="en-US"/>
        </a:p>
      </dgm:t>
    </dgm:pt>
    <dgm:pt modelId="{8724B14A-6C47-49DD-AAE8-B4FDAEC7C075}" type="sibTrans" cxnId="{57F3EBE2-407B-4CFD-87F0-A109A0EE18B5}">
      <dgm:prSet/>
      <dgm:spPr/>
      <dgm:t>
        <a:bodyPr/>
        <a:lstStyle/>
        <a:p>
          <a:endParaRPr lang="en-US"/>
        </a:p>
      </dgm:t>
    </dgm:pt>
    <dgm:pt modelId="{D46E0E25-41E8-42E6-A44E-81F4223F1467}">
      <dgm:prSet custT="1"/>
      <dgm:spPr/>
      <dgm:t>
        <a:bodyPr/>
        <a:lstStyle/>
        <a:p>
          <a:r>
            <a:rPr lang="en-US" sz="3600" b="1"/>
            <a:t>Needs rarely arrive one at a time</a:t>
          </a:r>
          <a:r>
            <a:rPr lang="en-US" sz="4400"/>
            <a:t>.</a:t>
          </a:r>
        </a:p>
      </dgm:t>
    </dgm:pt>
    <dgm:pt modelId="{631174DE-D33A-4ED8-B7E2-969624325E56}" type="parTrans" cxnId="{89D5C379-BF83-4E64-8666-E649AC87FF05}">
      <dgm:prSet/>
      <dgm:spPr/>
      <dgm:t>
        <a:bodyPr/>
        <a:lstStyle/>
        <a:p>
          <a:endParaRPr lang="en-US"/>
        </a:p>
      </dgm:t>
    </dgm:pt>
    <dgm:pt modelId="{6EFA8D3A-503C-4E78-8C03-9F233C7A14A1}" type="sibTrans" cxnId="{89D5C379-BF83-4E64-8666-E649AC87FF05}">
      <dgm:prSet/>
      <dgm:spPr/>
      <dgm:t>
        <a:bodyPr/>
        <a:lstStyle/>
        <a:p>
          <a:endParaRPr lang="en-US"/>
        </a:p>
      </dgm:t>
    </dgm:pt>
    <dgm:pt modelId="{6255FB72-41D4-4C39-BAE0-152CB17F7637}">
      <dgm:prSet phldrT="[Text]" phldr="0"/>
      <dgm:spPr/>
      <dgm:t>
        <a:bodyPr/>
        <a:lstStyle/>
        <a:p>
          <a:r>
            <a:rPr lang="en-US"/>
            <a:t>Struggling with relationships, domestic violence and hidden harm</a:t>
          </a:r>
          <a:endParaRPr lang="en-GB"/>
        </a:p>
      </dgm:t>
    </dgm:pt>
    <dgm:pt modelId="{74F82572-089E-410D-8502-32ECABB1D5A5}" type="parTrans" cxnId="{9A8E88AB-B184-4FDF-950B-C8DF98A54B5A}">
      <dgm:prSet/>
      <dgm:spPr/>
      <dgm:t>
        <a:bodyPr/>
        <a:lstStyle/>
        <a:p>
          <a:endParaRPr lang="en-GB"/>
        </a:p>
      </dgm:t>
    </dgm:pt>
    <dgm:pt modelId="{F4DF45DC-C819-40D1-9E84-DAFF72A9C33F}" type="sibTrans" cxnId="{9A8E88AB-B184-4FDF-950B-C8DF98A54B5A}">
      <dgm:prSet/>
      <dgm:spPr/>
      <dgm:t>
        <a:bodyPr/>
        <a:lstStyle/>
        <a:p>
          <a:endParaRPr lang="en-GB"/>
        </a:p>
      </dgm:t>
    </dgm:pt>
    <dgm:pt modelId="{B12B0878-98EF-43CF-B105-7B869E03E89E}">
      <dgm:prSet phldrT="[Text]" phldr="0"/>
      <dgm:spPr/>
      <dgm:t>
        <a:bodyPr/>
        <a:lstStyle/>
        <a:p>
          <a:r>
            <a:rPr lang="en-US"/>
            <a:t>Affected by Addiction </a:t>
          </a:r>
          <a:endParaRPr lang="en-GB"/>
        </a:p>
      </dgm:t>
    </dgm:pt>
    <dgm:pt modelId="{4A40B909-7645-41B7-9D01-67C45CBECF92}" type="parTrans" cxnId="{6B1F92E0-27B1-4F28-8F6F-0FA603446F9D}">
      <dgm:prSet/>
      <dgm:spPr/>
      <dgm:t>
        <a:bodyPr/>
        <a:lstStyle/>
        <a:p>
          <a:endParaRPr lang="en-GB"/>
        </a:p>
      </dgm:t>
    </dgm:pt>
    <dgm:pt modelId="{36550746-E8CC-43A7-B71B-FE3030F135A6}" type="sibTrans" cxnId="{6B1F92E0-27B1-4F28-8F6F-0FA603446F9D}">
      <dgm:prSet/>
      <dgm:spPr/>
      <dgm:t>
        <a:bodyPr/>
        <a:lstStyle/>
        <a:p>
          <a:endParaRPr lang="en-GB"/>
        </a:p>
      </dgm:t>
    </dgm:pt>
    <dgm:pt modelId="{A617BA12-A5DF-4338-9527-E78F892A294A}" type="pres">
      <dgm:prSet presAssocID="{387C154D-7438-4865-B91F-4286B83DA9F2}" presName="vert0" presStyleCnt="0">
        <dgm:presLayoutVars>
          <dgm:dir/>
          <dgm:animOne val="branch"/>
          <dgm:animLvl val="lvl"/>
        </dgm:presLayoutVars>
      </dgm:prSet>
      <dgm:spPr/>
    </dgm:pt>
    <dgm:pt modelId="{4E9110C0-C5A9-4076-A727-E0FF326D92A0}" type="pres">
      <dgm:prSet presAssocID="{9F22471A-66F3-4024-AE8E-186CD8DA391F}" presName="thickLine" presStyleLbl="alignNode1" presStyleIdx="0" presStyleCnt="6"/>
      <dgm:spPr/>
    </dgm:pt>
    <dgm:pt modelId="{C4EFB9B9-9498-41F7-A1C4-E92113FFA807}" type="pres">
      <dgm:prSet presAssocID="{9F22471A-66F3-4024-AE8E-186CD8DA391F}" presName="horz1" presStyleCnt="0"/>
      <dgm:spPr/>
    </dgm:pt>
    <dgm:pt modelId="{8235EE66-10F1-4B4E-AFA7-470FE65FD0F6}" type="pres">
      <dgm:prSet presAssocID="{9F22471A-66F3-4024-AE8E-186CD8DA391F}" presName="tx1" presStyleLbl="revTx" presStyleIdx="0" presStyleCnt="6"/>
      <dgm:spPr/>
    </dgm:pt>
    <dgm:pt modelId="{12AEF8D5-B025-4BF3-8794-287C84C5D86C}" type="pres">
      <dgm:prSet presAssocID="{9F22471A-66F3-4024-AE8E-186CD8DA391F}" presName="vert1" presStyleCnt="0"/>
      <dgm:spPr/>
    </dgm:pt>
    <dgm:pt modelId="{DDED8292-7DE1-4272-B710-B5DB0A25E7D6}" type="pres">
      <dgm:prSet presAssocID="{6255FB72-41D4-4C39-BAE0-152CB17F7637}" presName="thickLine" presStyleLbl="alignNode1" presStyleIdx="1" presStyleCnt="6"/>
      <dgm:spPr/>
    </dgm:pt>
    <dgm:pt modelId="{680D4DAB-B1CB-41CE-99C4-B873E569D366}" type="pres">
      <dgm:prSet presAssocID="{6255FB72-41D4-4C39-BAE0-152CB17F7637}" presName="horz1" presStyleCnt="0"/>
      <dgm:spPr/>
    </dgm:pt>
    <dgm:pt modelId="{9474D4C0-BED7-4010-B8EA-87CD6EC6AB8C}" type="pres">
      <dgm:prSet presAssocID="{6255FB72-41D4-4C39-BAE0-152CB17F7637}" presName="tx1" presStyleLbl="revTx" presStyleIdx="1" presStyleCnt="6"/>
      <dgm:spPr/>
    </dgm:pt>
    <dgm:pt modelId="{B429F018-8CDA-4710-9424-78A01C2B7232}" type="pres">
      <dgm:prSet presAssocID="{6255FB72-41D4-4C39-BAE0-152CB17F7637}" presName="vert1" presStyleCnt="0"/>
      <dgm:spPr/>
    </dgm:pt>
    <dgm:pt modelId="{A236D2EF-41E3-476B-86E8-297E4B669A86}" type="pres">
      <dgm:prSet presAssocID="{1CDA950D-A561-4C48-9C85-694693D3EAAF}" presName="thickLine" presStyleLbl="alignNode1" presStyleIdx="2" presStyleCnt="6"/>
      <dgm:spPr/>
    </dgm:pt>
    <dgm:pt modelId="{AB160178-76A6-4C69-B20D-B6AEFBAD2C2B}" type="pres">
      <dgm:prSet presAssocID="{1CDA950D-A561-4C48-9C85-694693D3EAAF}" presName="horz1" presStyleCnt="0"/>
      <dgm:spPr/>
    </dgm:pt>
    <dgm:pt modelId="{9B513058-2B8A-47A2-B160-66510163AD9B}" type="pres">
      <dgm:prSet presAssocID="{1CDA950D-A561-4C48-9C85-694693D3EAAF}" presName="tx1" presStyleLbl="revTx" presStyleIdx="2" presStyleCnt="6"/>
      <dgm:spPr/>
    </dgm:pt>
    <dgm:pt modelId="{AEAC21AF-31E9-4730-BA01-7DF29A673C66}" type="pres">
      <dgm:prSet presAssocID="{1CDA950D-A561-4C48-9C85-694693D3EAAF}" presName="vert1" presStyleCnt="0"/>
      <dgm:spPr/>
    </dgm:pt>
    <dgm:pt modelId="{55EE5507-B27B-40AA-B834-511300981BFC}" type="pres">
      <dgm:prSet presAssocID="{F2FBFEFB-24AF-4785-9578-3749F9468D75}" presName="thickLine" presStyleLbl="alignNode1" presStyleIdx="3" presStyleCnt="6"/>
      <dgm:spPr/>
    </dgm:pt>
    <dgm:pt modelId="{266631BB-D3AB-428A-B4EF-C7F43D686140}" type="pres">
      <dgm:prSet presAssocID="{F2FBFEFB-24AF-4785-9578-3749F9468D75}" presName="horz1" presStyleCnt="0"/>
      <dgm:spPr/>
    </dgm:pt>
    <dgm:pt modelId="{6FBEA2F3-7728-48E0-8FF9-D275537C554D}" type="pres">
      <dgm:prSet presAssocID="{F2FBFEFB-24AF-4785-9578-3749F9468D75}" presName="tx1" presStyleLbl="revTx" presStyleIdx="3" presStyleCnt="6"/>
      <dgm:spPr/>
    </dgm:pt>
    <dgm:pt modelId="{1B058A2C-E11B-4DAC-A303-E40E3B330E21}" type="pres">
      <dgm:prSet presAssocID="{F2FBFEFB-24AF-4785-9578-3749F9468D75}" presName="vert1" presStyleCnt="0"/>
      <dgm:spPr/>
    </dgm:pt>
    <dgm:pt modelId="{F5FFD397-CA9D-445F-9974-30CBE0E660C4}" type="pres">
      <dgm:prSet presAssocID="{B12B0878-98EF-43CF-B105-7B869E03E89E}" presName="thickLine" presStyleLbl="alignNode1" presStyleIdx="4" presStyleCnt="6"/>
      <dgm:spPr/>
    </dgm:pt>
    <dgm:pt modelId="{31E993BF-166B-4033-91DC-21D50E9B14DC}" type="pres">
      <dgm:prSet presAssocID="{B12B0878-98EF-43CF-B105-7B869E03E89E}" presName="horz1" presStyleCnt="0"/>
      <dgm:spPr/>
    </dgm:pt>
    <dgm:pt modelId="{36CE705B-3BFF-48AF-A577-FC1F294B4C5F}" type="pres">
      <dgm:prSet presAssocID="{B12B0878-98EF-43CF-B105-7B869E03E89E}" presName="tx1" presStyleLbl="revTx" presStyleIdx="4" presStyleCnt="6"/>
      <dgm:spPr/>
    </dgm:pt>
    <dgm:pt modelId="{3FA47830-A559-4283-8E81-73B7605B2810}" type="pres">
      <dgm:prSet presAssocID="{B12B0878-98EF-43CF-B105-7B869E03E89E}" presName="vert1" presStyleCnt="0"/>
      <dgm:spPr/>
    </dgm:pt>
    <dgm:pt modelId="{8B05B641-7CC4-4D8C-BC6A-1B788C93B4A8}" type="pres">
      <dgm:prSet presAssocID="{D46E0E25-41E8-42E6-A44E-81F4223F1467}" presName="thickLine" presStyleLbl="alignNode1" presStyleIdx="5" presStyleCnt="6"/>
      <dgm:spPr/>
    </dgm:pt>
    <dgm:pt modelId="{38A73E50-7FA8-4DC7-BB8B-C324477F6D10}" type="pres">
      <dgm:prSet presAssocID="{D46E0E25-41E8-42E6-A44E-81F4223F1467}" presName="horz1" presStyleCnt="0"/>
      <dgm:spPr/>
    </dgm:pt>
    <dgm:pt modelId="{27C51C34-2300-47CE-9210-979DA955E8CE}" type="pres">
      <dgm:prSet presAssocID="{D46E0E25-41E8-42E6-A44E-81F4223F1467}" presName="tx1" presStyleLbl="revTx" presStyleIdx="5" presStyleCnt="6"/>
      <dgm:spPr/>
    </dgm:pt>
    <dgm:pt modelId="{E0E9934F-697F-45C9-A6BB-B7B7185441C8}" type="pres">
      <dgm:prSet presAssocID="{D46E0E25-41E8-42E6-A44E-81F4223F1467}" presName="vert1" presStyleCnt="0"/>
      <dgm:spPr/>
    </dgm:pt>
  </dgm:ptLst>
  <dgm:cxnLst>
    <dgm:cxn modelId="{E7F6FA30-32CB-45C0-8243-72F0BD95016F}" type="presOf" srcId="{D46E0E25-41E8-42E6-A44E-81F4223F1467}" destId="{27C51C34-2300-47CE-9210-979DA955E8CE}" srcOrd="0" destOrd="0" presId="urn:microsoft.com/office/officeart/2008/layout/LinedList"/>
    <dgm:cxn modelId="{2C758168-6EC5-42EA-99EE-D1E0A3057C6F}" srcId="{387C154D-7438-4865-B91F-4286B83DA9F2}" destId="{1CDA950D-A561-4C48-9C85-694693D3EAAF}" srcOrd="2" destOrd="0" parTransId="{0B5E8E46-1396-4022-AFCD-D07A1277150A}" sibTransId="{2B033507-3962-4981-B756-A75F3B6DFDEE}"/>
    <dgm:cxn modelId="{89D5C379-BF83-4E64-8666-E649AC87FF05}" srcId="{387C154D-7438-4865-B91F-4286B83DA9F2}" destId="{D46E0E25-41E8-42E6-A44E-81F4223F1467}" srcOrd="5" destOrd="0" parTransId="{631174DE-D33A-4ED8-B7E2-969624325E56}" sibTransId="{6EFA8D3A-503C-4E78-8C03-9F233C7A14A1}"/>
    <dgm:cxn modelId="{9B8CD498-9C19-4DE1-B2DF-7C21392D16BC}" type="presOf" srcId="{387C154D-7438-4865-B91F-4286B83DA9F2}" destId="{A617BA12-A5DF-4338-9527-E78F892A294A}" srcOrd="0" destOrd="0" presId="urn:microsoft.com/office/officeart/2008/layout/LinedList"/>
    <dgm:cxn modelId="{52E13D9C-FBB0-4F95-8504-F83A8C0A19C7}" type="presOf" srcId="{B12B0878-98EF-43CF-B105-7B869E03E89E}" destId="{36CE705B-3BFF-48AF-A577-FC1F294B4C5F}" srcOrd="0" destOrd="0" presId="urn:microsoft.com/office/officeart/2008/layout/LinedList"/>
    <dgm:cxn modelId="{9A8E88AB-B184-4FDF-950B-C8DF98A54B5A}" srcId="{387C154D-7438-4865-B91F-4286B83DA9F2}" destId="{6255FB72-41D4-4C39-BAE0-152CB17F7637}" srcOrd="1" destOrd="0" parTransId="{74F82572-089E-410D-8502-32ECABB1D5A5}" sibTransId="{F4DF45DC-C819-40D1-9E84-DAFF72A9C33F}"/>
    <dgm:cxn modelId="{6B1F92E0-27B1-4F28-8F6F-0FA603446F9D}" srcId="{387C154D-7438-4865-B91F-4286B83DA9F2}" destId="{B12B0878-98EF-43CF-B105-7B869E03E89E}" srcOrd="4" destOrd="0" parTransId="{4A40B909-7645-41B7-9D01-67C45CBECF92}" sibTransId="{36550746-E8CC-43A7-B71B-FE3030F135A6}"/>
    <dgm:cxn modelId="{57F3EBE2-407B-4CFD-87F0-A109A0EE18B5}" srcId="{387C154D-7438-4865-B91F-4286B83DA9F2}" destId="{F2FBFEFB-24AF-4785-9578-3749F9468D75}" srcOrd="3" destOrd="0" parTransId="{A595C5C2-6324-4409-BAA3-66165B0BED19}" sibTransId="{8724B14A-6C47-49DD-AAE8-B4FDAEC7C075}"/>
    <dgm:cxn modelId="{8355A5E5-C584-4385-AB4B-380C9A626C74}" type="presOf" srcId="{6255FB72-41D4-4C39-BAE0-152CB17F7637}" destId="{9474D4C0-BED7-4010-B8EA-87CD6EC6AB8C}" srcOrd="0" destOrd="0" presId="urn:microsoft.com/office/officeart/2008/layout/LinedList"/>
    <dgm:cxn modelId="{0F8133E6-2C7F-4BD4-ABD3-217AAF2B00A3}" type="presOf" srcId="{1CDA950D-A561-4C48-9C85-694693D3EAAF}" destId="{9B513058-2B8A-47A2-B160-66510163AD9B}" srcOrd="0" destOrd="0" presId="urn:microsoft.com/office/officeart/2008/layout/LinedList"/>
    <dgm:cxn modelId="{B88488D1-8502-48DC-B762-A754B3902D61}" type="presOf" srcId="{9F22471A-66F3-4024-AE8E-186CD8DA391F}" destId="{8235EE66-10F1-4B4E-AFA7-470FE65FD0F6}" srcOrd="0" destOrd="0" presId="urn:microsoft.com/office/officeart/2008/layout/LinedList"/>
    <dgm:cxn modelId="{027699F2-8DA3-42B4-BA70-9B4049F0EB4F}" srcId="{387C154D-7438-4865-B91F-4286B83DA9F2}" destId="{9F22471A-66F3-4024-AE8E-186CD8DA391F}" srcOrd="0" destOrd="0" parTransId="{7186E899-E3C8-4ED6-94FB-9BEF3945E22C}" sibTransId="{1D10AFDD-54C7-482A-B04E-D58371D60D8E}"/>
    <dgm:cxn modelId="{5086DAFB-104F-4ACE-981A-12FF68BE9411}" type="presOf" srcId="{F2FBFEFB-24AF-4785-9578-3749F9468D75}" destId="{6FBEA2F3-7728-48E0-8FF9-D275537C554D}" srcOrd="0" destOrd="0" presId="urn:microsoft.com/office/officeart/2008/layout/LinedList"/>
    <dgm:cxn modelId="{1A4F1F91-20A9-4572-9DED-F7FA28A946F0}" type="presParOf" srcId="{A617BA12-A5DF-4338-9527-E78F892A294A}" destId="{4E9110C0-C5A9-4076-A727-E0FF326D92A0}" srcOrd="0" destOrd="0" presId="urn:microsoft.com/office/officeart/2008/layout/LinedList"/>
    <dgm:cxn modelId="{6F6C4C63-5E61-4F41-915E-6489FECE3513}" type="presParOf" srcId="{A617BA12-A5DF-4338-9527-E78F892A294A}" destId="{C4EFB9B9-9498-41F7-A1C4-E92113FFA807}" srcOrd="1" destOrd="0" presId="urn:microsoft.com/office/officeart/2008/layout/LinedList"/>
    <dgm:cxn modelId="{B3B0AD59-60BA-4AE8-9482-970D47D6D1CA}" type="presParOf" srcId="{C4EFB9B9-9498-41F7-A1C4-E92113FFA807}" destId="{8235EE66-10F1-4B4E-AFA7-470FE65FD0F6}" srcOrd="0" destOrd="0" presId="urn:microsoft.com/office/officeart/2008/layout/LinedList"/>
    <dgm:cxn modelId="{38265DEB-D4C5-4891-9A82-9CFEF6800513}" type="presParOf" srcId="{C4EFB9B9-9498-41F7-A1C4-E92113FFA807}" destId="{12AEF8D5-B025-4BF3-8794-287C84C5D86C}" srcOrd="1" destOrd="0" presId="urn:microsoft.com/office/officeart/2008/layout/LinedList"/>
    <dgm:cxn modelId="{636529D1-0003-49CC-AAF7-9186514850E1}" type="presParOf" srcId="{A617BA12-A5DF-4338-9527-E78F892A294A}" destId="{DDED8292-7DE1-4272-B710-B5DB0A25E7D6}" srcOrd="2" destOrd="0" presId="urn:microsoft.com/office/officeart/2008/layout/LinedList"/>
    <dgm:cxn modelId="{33E9D4A2-AB73-4D91-BEDE-3F5D9C4127A4}" type="presParOf" srcId="{A617BA12-A5DF-4338-9527-E78F892A294A}" destId="{680D4DAB-B1CB-41CE-99C4-B873E569D366}" srcOrd="3" destOrd="0" presId="urn:microsoft.com/office/officeart/2008/layout/LinedList"/>
    <dgm:cxn modelId="{88D7AE96-1068-46F9-9A59-6F58040F4C01}" type="presParOf" srcId="{680D4DAB-B1CB-41CE-99C4-B873E569D366}" destId="{9474D4C0-BED7-4010-B8EA-87CD6EC6AB8C}" srcOrd="0" destOrd="0" presId="urn:microsoft.com/office/officeart/2008/layout/LinedList"/>
    <dgm:cxn modelId="{2A3B7F2B-C025-4441-9BD1-7451F06FB939}" type="presParOf" srcId="{680D4DAB-B1CB-41CE-99C4-B873E569D366}" destId="{B429F018-8CDA-4710-9424-78A01C2B7232}" srcOrd="1" destOrd="0" presId="urn:microsoft.com/office/officeart/2008/layout/LinedList"/>
    <dgm:cxn modelId="{7BC7F7C2-2D90-4FAA-B483-0B06B1C1B6AD}" type="presParOf" srcId="{A617BA12-A5DF-4338-9527-E78F892A294A}" destId="{A236D2EF-41E3-476B-86E8-297E4B669A86}" srcOrd="4" destOrd="0" presId="urn:microsoft.com/office/officeart/2008/layout/LinedList"/>
    <dgm:cxn modelId="{F8028A9B-E3AE-41A2-9989-10D7816310A7}" type="presParOf" srcId="{A617BA12-A5DF-4338-9527-E78F892A294A}" destId="{AB160178-76A6-4C69-B20D-B6AEFBAD2C2B}" srcOrd="5" destOrd="0" presId="urn:microsoft.com/office/officeart/2008/layout/LinedList"/>
    <dgm:cxn modelId="{CA123D79-045A-4A37-AF56-CA4EEE623537}" type="presParOf" srcId="{AB160178-76A6-4C69-B20D-B6AEFBAD2C2B}" destId="{9B513058-2B8A-47A2-B160-66510163AD9B}" srcOrd="0" destOrd="0" presId="urn:microsoft.com/office/officeart/2008/layout/LinedList"/>
    <dgm:cxn modelId="{20EA735C-9DB2-4FAF-B3B2-9D0B6C1F1742}" type="presParOf" srcId="{AB160178-76A6-4C69-B20D-B6AEFBAD2C2B}" destId="{AEAC21AF-31E9-4730-BA01-7DF29A673C66}" srcOrd="1" destOrd="0" presId="urn:microsoft.com/office/officeart/2008/layout/LinedList"/>
    <dgm:cxn modelId="{090CC7F0-BC82-4EA3-8CE4-0700D237876A}" type="presParOf" srcId="{A617BA12-A5DF-4338-9527-E78F892A294A}" destId="{55EE5507-B27B-40AA-B834-511300981BFC}" srcOrd="6" destOrd="0" presId="urn:microsoft.com/office/officeart/2008/layout/LinedList"/>
    <dgm:cxn modelId="{D6DCEF4E-F647-4645-9072-29B367C8DDA1}" type="presParOf" srcId="{A617BA12-A5DF-4338-9527-E78F892A294A}" destId="{266631BB-D3AB-428A-B4EF-C7F43D686140}" srcOrd="7" destOrd="0" presId="urn:microsoft.com/office/officeart/2008/layout/LinedList"/>
    <dgm:cxn modelId="{8BC0F8D0-151D-4125-8139-77DB9C2301EC}" type="presParOf" srcId="{266631BB-D3AB-428A-B4EF-C7F43D686140}" destId="{6FBEA2F3-7728-48E0-8FF9-D275537C554D}" srcOrd="0" destOrd="0" presId="urn:microsoft.com/office/officeart/2008/layout/LinedList"/>
    <dgm:cxn modelId="{522EC57A-85DF-4AD3-B940-AA9A302196EE}" type="presParOf" srcId="{266631BB-D3AB-428A-B4EF-C7F43D686140}" destId="{1B058A2C-E11B-4DAC-A303-E40E3B330E21}" srcOrd="1" destOrd="0" presId="urn:microsoft.com/office/officeart/2008/layout/LinedList"/>
    <dgm:cxn modelId="{59841EA4-2729-46D0-823E-0BEEC26A4650}" type="presParOf" srcId="{A617BA12-A5DF-4338-9527-E78F892A294A}" destId="{F5FFD397-CA9D-445F-9974-30CBE0E660C4}" srcOrd="8" destOrd="0" presId="urn:microsoft.com/office/officeart/2008/layout/LinedList"/>
    <dgm:cxn modelId="{EEB4839A-DB79-4991-949D-A0F5EC018C0A}" type="presParOf" srcId="{A617BA12-A5DF-4338-9527-E78F892A294A}" destId="{31E993BF-166B-4033-91DC-21D50E9B14DC}" srcOrd="9" destOrd="0" presId="urn:microsoft.com/office/officeart/2008/layout/LinedList"/>
    <dgm:cxn modelId="{9D4370A1-1145-4D7D-A83E-1078BA97481C}" type="presParOf" srcId="{31E993BF-166B-4033-91DC-21D50E9B14DC}" destId="{36CE705B-3BFF-48AF-A577-FC1F294B4C5F}" srcOrd="0" destOrd="0" presId="urn:microsoft.com/office/officeart/2008/layout/LinedList"/>
    <dgm:cxn modelId="{CF9B15C7-F757-41CA-BDB4-32AFEB33FBB7}" type="presParOf" srcId="{31E993BF-166B-4033-91DC-21D50E9B14DC}" destId="{3FA47830-A559-4283-8E81-73B7605B2810}" srcOrd="1" destOrd="0" presId="urn:microsoft.com/office/officeart/2008/layout/LinedList"/>
    <dgm:cxn modelId="{26AEB2EE-2D66-426A-B2C9-6EE9EAC70E97}" type="presParOf" srcId="{A617BA12-A5DF-4338-9527-E78F892A294A}" destId="{8B05B641-7CC4-4D8C-BC6A-1B788C93B4A8}" srcOrd="10" destOrd="0" presId="urn:microsoft.com/office/officeart/2008/layout/LinedList"/>
    <dgm:cxn modelId="{A80F2C48-23F6-4941-9A81-25CC2DA3F505}" type="presParOf" srcId="{A617BA12-A5DF-4338-9527-E78F892A294A}" destId="{38A73E50-7FA8-4DC7-BB8B-C324477F6D10}" srcOrd="11" destOrd="0" presId="urn:microsoft.com/office/officeart/2008/layout/LinedList"/>
    <dgm:cxn modelId="{6578E5F7-4024-4E9D-B3E0-B49138D0183E}" type="presParOf" srcId="{38A73E50-7FA8-4DC7-BB8B-C324477F6D10}" destId="{27C51C34-2300-47CE-9210-979DA955E8CE}" srcOrd="0" destOrd="0" presId="urn:microsoft.com/office/officeart/2008/layout/LinedList"/>
    <dgm:cxn modelId="{2492614C-7099-44B7-B792-153D51662E28}" type="presParOf" srcId="{38A73E50-7FA8-4DC7-BB8B-C324477F6D10}" destId="{E0E9934F-697F-45C9-A6BB-B7B7185441C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15439D-2827-41E5-B390-9DFA9950A60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BE6EFCE-90DC-4300-B1D2-39FDEBE38FDA}">
      <dgm:prSet phldrT="[Text]" phldr="0"/>
      <dgm:spPr/>
      <dgm:t>
        <a:bodyPr/>
        <a:lstStyle/>
        <a:p>
          <a:r>
            <a:rPr lang="en-US"/>
            <a:t>More Responsive</a:t>
          </a:r>
          <a:endParaRPr lang="en-GB"/>
        </a:p>
      </dgm:t>
    </dgm:pt>
    <dgm:pt modelId="{7F383585-77C2-426C-9EC0-B10B0374D63F}" type="parTrans" cxnId="{633D646C-4834-4D9E-8D17-674C60CF3A7A}">
      <dgm:prSet/>
      <dgm:spPr/>
      <dgm:t>
        <a:bodyPr/>
        <a:lstStyle/>
        <a:p>
          <a:endParaRPr lang="en-GB"/>
        </a:p>
      </dgm:t>
    </dgm:pt>
    <dgm:pt modelId="{FEBC91DA-DAAA-429B-A7CD-321A2F0E511D}" type="sibTrans" cxnId="{633D646C-4834-4D9E-8D17-674C60CF3A7A}">
      <dgm:prSet/>
      <dgm:spPr/>
      <dgm:t>
        <a:bodyPr/>
        <a:lstStyle/>
        <a:p>
          <a:endParaRPr lang="en-GB"/>
        </a:p>
      </dgm:t>
    </dgm:pt>
    <dgm:pt modelId="{D6DB52AA-4BE1-47C2-8ECA-D996F94308FF}">
      <dgm:prSet phldrT="[Text]" phldr="0"/>
      <dgm:spPr/>
      <dgm:t>
        <a:bodyPr/>
        <a:lstStyle/>
        <a:p>
          <a:r>
            <a:rPr lang="en-US"/>
            <a:t>More Relational</a:t>
          </a:r>
        </a:p>
        <a:p>
          <a:endParaRPr lang="en-GB"/>
        </a:p>
      </dgm:t>
    </dgm:pt>
    <dgm:pt modelId="{522AA899-8BB3-4527-AA7A-E87FA99B5006}" type="parTrans" cxnId="{94166EAF-CBDF-46ED-A589-28EE586DE03F}">
      <dgm:prSet/>
      <dgm:spPr/>
      <dgm:t>
        <a:bodyPr/>
        <a:lstStyle/>
        <a:p>
          <a:endParaRPr lang="en-GB"/>
        </a:p>
      </dgm:t>
    </dgm:pt>
    <dgm:pt modelId="{AC5D63DC-0FA4-4987-8140-C4987DD9A049}" type="sibTrans" cxnId="{94166EAF-CBDF-46ED-A589-28EE586DE03F}">
      <dgm:prSet/>
      <dgm:spPr/>
      <dgm:t>
        <a:bodyPr/>
        <a:lstStyle/>
        <a:p>
          <a:endParaRPr lang="en-GB"/>
        </a:p>
      </dgm:t>
    </dgm:pt>
    <dgm:pt modelId="{06A1EE69-6277-4FE2-8E59-39774737DE1E}">
      <dgm:prSet phldrT="[Text]" phldr="0"/>
      <dgm:spPr/>
      <dgm:t>
        <a:bodyPr/>
        <a:lstStyle/>
        <a:p>
          <a:r>
            <a:rPr lang="en-US"/>
            <a:t>More Sustained</a:t>
          </a:r>
        </a:p>
        <a:p>
          <a:endParaRPr lang="en-GB"/>
        </a:p>
      </dgm:t>
    </dgm:pt>
    <dgm:pt modelId="{6CA1A66E-1143-444F-BEFE-70C6F06B37EB}" type="parTrans" cxnId="{131EB8D6-7F91-44C4-8531-58B37E299E42}">
      <dgm:prSet/>
      <dgm:spPr/>
      <dgm:t>
        <a:bodyPr/>
        <a:lstStyle/>
        <a:p>
          <a:endParaRPr lang="en-GB"/>
        </a:p>
      </dgm:t>
    </dgm:pt>
    <dgm:pt modelId="{6198292B-1143-4F64-895C-80B1D13BE478}" type="sibTrans" cxnId="{131EB8D6-7F91-44C4-8531-58B37E299E42}">
      <dgm:prSet/>
      <dgm:spPr/>
      <dgm:t>
        <a:bodyPr/>
        <a:lstStyle/>
        <a:p>
          <a:endParaRPr lang="en-GB"/>
        </a:p>
      </dgm:t>
    </dgm:pt>
    <dgm:pt modelId="{10338C99-24A4-4393-AE15-F98D1B8D92FC}">
      <dgm:prSet phldrT="[Text]" phldr="0"/>
      <dgm:spPr/>
      <dgm:t>
        <a:bodyPr/>
        <a:lstStyle/>
        <a:p>
          <a:r>
            <a:rPr lang="en-US"/>
            <a:t>More Flexible</a:t>
          </a:r>
        </a:p>
        <a:p>
          <a:endParaRPr lang="en-GB"/>
        </a:p>
      </dgm:t>
    </dgm:pt>
    <dgm:pt modelId="{EAA91FB7-42C5-4312-8858-A65750F1E565}" type="parTrans" cxnId="{0BE391E6-37F2-4660-80FA-47FAD8C6F445}">
      <dgm:prSet/>
      <dgm:spPr/>
      <dgm:t>
        <a:bodyPr/>
        <a:lstStyle/>
        <a:p>
          <a:endParaRPr lang="en-GB"/>
        </a:p>
      </dgm:t>
    </dgm:pt>
    <dgm:pt modelId="{4711D773-9A55-45BD-85AC-12B1C9E8F711}" type="sibTrans" cxnId="{0BE391E6-37F2-4660-80FA-47FAD8C6F445}">
      <dgm:prSet/>
      <dgm:spPr/>
      <dgm:t>
        <a:bodyPr/>
        <a:lstStyle/>
        <a:p>
          <a:endParaRPr lang="en-GB"/>
        </a:p>
      </dgm:t>
    </dgm:pt>
    <dgm:pt modelId="{CF2ADE1C-03AC-46E3-9C15-6B58305529F0}">
      <dgm:prSet phldrT="[Text]" phldr="0"/>
      <dgm:spPr/>
      <dgm:t>
        <a:bodyPr/>
        <a:lstStyle/>
        <a:p>
          <a:r>
            <a:rPr lang="en-US"/>
            <a:t>More Connected</a:t>
          </a:r>
        </a:p>
        <a:p>
          <a:endParaRPr lang="en-GB"/>
        </a:p>
      </dgm:t>
    </dgm:pt>
    <dgm:pt modelId="{3B573836-604D-4023-90B0-E9938DADDFA9}" type="parTrans" cxnId="{89CDED53-CD28-4BE7-A851-F4C2EBD0E40C}">
      <dgm:prSet/>
      <dgm:spPr/>
      <dgm:t>
        <a:bodyPr/>
        <a:lstStyle/>
        <a:p>
          <a:endParaRPr lang="en-GB"/>
        </a:p>
      </dgm:t>
    </dgm:pt>
    <dgm:pt modelId="{1F7A0307-E639-4714-B56A-12CF7E4B9420}" type="sibTrans" cxnId="{89CDED53-CD28-4BE7-A851-F4C2EBD0E40C}">
      <dgm:prSet/>
      <dgm:spPr/>
      <dgm:t>
        <a:bodyPr/>
        <a:lstStyle/>
        <a:p>
          <a:endParaRPr lang="en-GB"/>
        </a:p>
      </dgm:t>
    </dgm:pt>
    <dgm:pt modelId="{80D6864F-A4F9-450B-9F5E-87891AD224A4}">
      <dgm:prSet phldrT="[Text]" phldr="0"/>
      <dgm:spPr/>
      <dgm:t>
        <a:bodyPr/>
        <a:lstStyle/>
        <a:p>
          <a:r>
            <a:rPr lang="en-US"/>
            <a:t>More holistic</a:t>
          </a:r>
          <a:endParaRPr lang="en-GB"/>
        </a:p>
      </dgm:t>
    </dgm:pt>
    <dgm:pt modelId="{90627684-058C-4A0B-9E50-A10D73FC064D}" type="parTrans" cxnId="{2102929C-37FB-4694-B8BD-0C1C29114A14}">
      <dgm:prSet/>
      <dgm:spPr/>
      <dgm:t>
        <a:bodyPr/>
        <a:lstStyle/>
        <a:p>
          <a:endParaRPr lang="en-GB"/>
        </a:p>
      </dgm:t>
    </dgm:pt>
    <dgm:pt modelId="{AB1ECDAF-751E-4557-81F7-299045B5F859}" type="sibTrans" cxnId="{2102929C-37FB-4694-B8BD-0C1C29114A14}">
      <dgm:prSet/>
      <dgm:spPr/>
      <dgm:t>
        <a:bodyPr/>
        <a:lstStyle/>
        <a:p>
          <a:endParaRPr lang="en-GB"/>
        </a:p>
      </dgm:t>
    </dgm:pt>
    <dgm:pt modelId="{A1F234E0-3470-4512-9742-2826B5CA0345}" type="pres">
      <dgm:prSet presAssocID="{AD15439D-2827-41E5-B390-9DFA9950A608}" presName="cycle" presStyleCnt="0">
        <dgm:presLayoutVars>
          <dgm:dir/>
          <dgm:resizeHandles val="exact"/>
        </dgm:presLayoutVars>
      </dgm:prSet>
      <dgm:spPr/>
    </dgm:pt>
    <dgm:pt modelId="{8DFE42DC-32FD-4487-AB4F-8D36B7392C48}" type="pres">
      <dgm:prSet presAssocID="{1BE6EFCE-90DC-4300-B1D2-39FDEBE38FDA}" presName="node" presStyleLbl="node1" presStyleIdx="0" presStyleCnt="6" custRadScaleRad="95142" custRadScaleInc="341">
        <dgm:presLayoutVars>
          <dgm:bulletEnabled val="1"/>
        </dgm:presLayoutVars>
      </dgm:prSet>
      <dgm:spPr/>
    </dgm:pt>
    <dgm:pt modelId="{2FE4A9EC-DF33-4DA8-93D4-22E241EF5E66}" type="pres">
      <dgm:prSet presAssocID="{FEBC91DA-DAAA-429B-A7CD-321A2F0E511D}" presName="sibTrans" presStyleLbl="sibTrans2D1" presStyleIdx="0" presStyleCnt="6" custLinFactNeighborX="43591" custLinFactNeighborY="-3934"/>
      <dgm:spPr/>
    </dgm:pt>
    <dgm:pt modelId="{2678EC02-03DF-43E5-9355-2238FDDFBCA8}" type="pres">
      <dgm:prSet presAssocID="{FEBC91DA-DAAA-429B-A7CD-321A2F0E511D}" presName="connectorText" presStyleLbl="sibTrans2D1" presStyleIdx="0" presStyleCnt="6"/>
      <dgm:spPr/>
    </dgm:pt>
    <dgm:pt modelId="{5A6CAA87-EB8B-4390-A173-2E5BC8376F4D}" type="pres">
      <dgm:prSet presAssocID="{D6DB52AA-4BE1-47C2-8ECA-D996F94308FF}" presName="node" presStyleLbl="node1" presStyleIdx="1" presStyleCnt="6">
        <dgm:presLayoutVars>
          <dgm:bulletEnabled val="1"/>
        </dgm:presLayoutVars>
      </dgm:prSet>
      <dgm:spPr/>
    </dgm:pt>
    <dgm:pt modelId="{4A082FEC-E01E-494D-B34A-34E0392F49D3}" type="pres">
      <dgm:prSet presAssocID="{AC5D63DC-0FA4-4987-8140-C4987DD9A049}" presName="sibTrans" presStyleLbl="sibTrans2D1" presStyleIdx="1" presStyleCnt="6"/>
      <dgm:spPr/>
    </dgm:pt>
    <dgm:pt modelId="{113222B3-DA6E-4CCB-99F0-877A3F59DA9C}" type="pres">
      <dgm:prSet presAssocID="{AC5D63DC-0FA4-4987-8140-C4987DD9A049}" presName="connectorText" presStyleLbl="sibTrans2D1" presStyleIdx="1" presStyleCnt="6"/>
      <dgm:spPr/>
    </dgm:pt>
    <dgm:pt modelId="{CA71E160-1140-4D52-B407-37A453DD562F}" type="pres">
      <dgm:prSet presAssocID="{06A1EE69-6277-4FE2-8E59-39774737DE1E}" presName="node" presStyleLbl="node1" presStyleIdx="2" presStyleCnt="6">
        <dgm:presLayoutVars>
          <dgm:bulletEnabled val="1"/>
        </dgm:presLayoutVars>
      </dgm:prSet>
      <dgm:spPr/>
    </dgm:pt>
    <dgm:pt modelId="{873AD76E-6609-4879-AE62-8237E943BD70}" type="pres">
      <dgm:prSet presAssocID="{6198292B-1143-4F64-895C-80B1D13BE478}" presName="sibTrans" presStyleLbl="sibTrans2D1" presStyleIdx="2" presStyleCnt="6"/>
      <dgm:spPr/>
    </dgm:pt>
    <dgm:pt modelId="{AC415767-0AC2-4D4B-87AB-0567B29124B4}" type="pres">
      <dgm:prSet presAssocID="{6198292B-1143-4F64-895C-80B1D13BE478}" presName="connectorText" presStyleLbl="sibTrans2D1" presStyleIdx="2" presStyleCnt="6"/>
      <dgm:spPr/>
    </dgm:pt>
    <dgm:pt modelId="{126D855D-C01A-4F03-B77E-4E9A8EDF4067}" type="pres">
      <dgm:prSet presAssocID="{10338C99-24A4-4393-AE15-F98D1B8D92FC}" presName="node" presStyleLbl="node1" presStyleIdx="3" presStyleCnt="6">
        <dgm:presLayoutVars>
          <dgm:bulletEnabled val="1"/>
        </dgm:presLayoutVars>
      </dgm:prSet>
      <dgm:spPr/>
    </dgm:pt>
    <dgm:pt modelId="{7DF556E9-5E52-4A50-B8EE-7227D47F8E53}" type="pres">
      <dgm:prSet presAssocID="{4711D773-9A55-45BD-85AC-12B1C9E8F711}" presName="sibTrans" presStyleLbl="sibTrans2D1" presStyleIdx="3" presStyleCnt="6"/>
      <dgm:spPr/>
    </dgm:pt>
    <dgm:pt modelId="{88BD9F6E-4CCA-4977-8600-811DC1C1DF8A}" type="pres">
      <dgm:prSet presAssocID="{4711D773-9A55-45BD-85AC-12B1C9E8F711}" presName="connectorText" presStyleLbl="sibTrans2D1" presStyleIdx="3" presStyleCnt="6"/>
      <dgm:spPr/>
    </dgm:pt>
    <dgm:pt modelId="{C6A33F3F-5B15-490D-864C-DD41D36DBA85}" type="pres">
      <dgm:prSet presAssocID="{CF2ADE1C-03AC-46E3-9C15-6B58305529F0}" presName="node" presStyleLbl="node1" presStyleIdx="4" presStyleCnt="6" custRadScaleRad="97143" custRadScaleInc="7365">
        <dgm:presLayoutVars>
          <dgm:bulletEnabled val="1"/>
        </dgm:presLayoutVars>
      </dgm:prSet>
      <dgm:spPr/>
    </dgm:pt>
    <dgm:pt modelId="{6E867E12-2B7A-4ED2-A406-00BCD0D20654}" type="pres">
      <dgm:prSet presAssocID="{1F7A0307-E639-4714-B56A-12CF7E4B9420}" presName="sibTrans" presStyleLbl="sibTrans2D1" presStyleIdx="4" presStyleCnt="6"/>
      <dgm:spPr/>
    </dgm:pt>
    <dgm:pt modelId="{05B09F28-4D51-437A-89C3-EF0AA762850E}" type="pres">
      <dgm:prSet presAssocID="{1F7A0307-E639-4714-B56A-12CF7E4B9420}" presName="connectorText" presStyleLbl="sibTrans2D1" presStyleIdx="4" presStyleCnt="6"/>
      <dgm:spPr/>
    </dgm:pt>
    <dgm:pt modelId="{BE2FA08D-809D-4042-9E17-4D10B1C4D341}" type="pres">
      <dgm:prSet presAssocID="{80D6864F-A4F9-450B-9F5E-87891AD224A4}" presName="node" presStyleLbl="node1" presStyleIdx="5" presStyleCnt="6">
        <dgm:presLayoutVars>
          <dgm:bulletEnabled val="1"/>
        </dgm:presLayoutVars>
      </dgm:prSet>
      <dgm:spPr/>
    </dgm:pt>
    <dgm:pt modelId="{C7191761-C3D1-4240-B23D-BE3705E89E42}" type="pres">
      <dgm:prSet presAssocID="{AB1ECDAF-751E-4557-81F7-299045B5F859}" presName="sibTrans" presStyleLbl="sibTrans2D1" presStyleIdx="5" presStyleCnt="6"/>
      <dgm:spPr/>
    </dgm:pt>
    <dgm:pt modelId="{DEB3517A-933E-4EEC-907F-E15E28AF9ABC}" type="pres">
      <dgm:prSet presAssocID="{AB1ECDAF-751E-4557-81F7-299045B5F859}" presName="connectorText" presStyleLbl="sibTrans2D1" presStyleIdx="5" presStyleCnt="6"/>
      <dgm:spPr/>
    </dgm:pt>
  </dgm:ptLst>
  <dgm:cxnLst>
    <dgm:cxn modelId="{D2F55C13-7320-4990-921E-0E136C9C8F45}" type="presOf" srcId="{AC5D63DC-0FA4-4987-8140-C4987DD9A049}" destId="{4A082FEC-E01E-494D-B34A-34E0392F49D3}" srcOrd="0" destOrd="0" presId="urn:microsoft.com/office/officeart/2005/8/layout/cycle2"/>
    <dgm:cxn modelId="{0CB5B218-7B1D-46CA-A101-F1A5BEF2F648}" type="presOf" srcId="{FEBC91DA-DAAA-429B-A7CD-321A2F0E511D}" destId="{2678EC02-03DF-43E5-9355-2238FDDFBCA8}" srcOrd="1" destOrd="0" presId="urn:microsoft.com/office/officeart/2005/8/layout/cycle2"/>
    <dgm:cxn modelId="{2D2B8229-1551-4779-AB5E-DE4FE2F25F83}" type="presOf" srcId="{1BE6EFCE-90DC-4300-B1D2-39FDEBE38FDA}" destId="{8DFE42DC-32FD-4487-AB4F-8D36B7392C48}" srcOrd="0" destOrd="0" presId="urn:microsoft.com/office/officeart/2005/8/layout/cycle2"/>
    <dgm:cxn modelId="{3E7BF02C-193D-4A45-9D27-A01F3106E9E7}" type="presOf" srcId="{4711D773-9A55-45BD-85AC-12B1C9E8F711}" destId="{7DF556E9-5E52-4A50-B8EE-7227D47F8E53}" srcOrd="0" destOrd="0" presId="urn:microsoft.com/office/officeart/2005/8/layout/cycle2"/>
    <dgm:cxn modelId="{6874B034-9501-4D16-8282-266DE18C2F9A}" type="presOf" srcId="{10338C99-24A4-4393-AE15-F98D1B8D92FC}" destId="{126D855D-C01A-4F03-B77E-4E9A8EDF4067}" srcOrd="0" destOrd="0" presId="urn:microsoft.com/office/officeart/2005/8/layout/cycle2"/>
    <dgm:cxn modelId="{CD884D3F-A548-4D07-9236-C882D288BCCE}" type="presOf" srcId="{FEBC91DA-DAAA-429B-A7CD-321A2F0E511D}" destId="{2FE4A9EC-DF33-4DA8-93D4-22E241EF5E66}" srcOrd="0" destOrd="0" presId="urn:microsoft.com/office/officeart/2005/8/layout/cycle2"/>
    <dgm:cxn modelId="{71F4DE42-EB04-4E57-9A2D-D425EAAA3BBF}" type="presOf" srcId="{AD15439D-2827-41E5-B390-9DFA9950A608}" destId="{A1F234E0-3470-4512-9742-2826B5CA0345}" srcOrd="0" destOrd="0" presId="urn:microsoft.com/office/officeart/2005/8/layout/cycle2"/>
    <dgm:cxn modelId="{37187564-A7EB-40F3-BA96-45D088D3D5D8}" type="presOf" srcId="{1F7A0307-E639-4714-B56A-12CF7E4B9420}" destId="{6E867E12-2B7A-4ED2-A406-00BCD0D20654}" srcOrd="0" destOrd="0" presId="urn:microsoft.com/office/officeart/2005/8/layout/cycle2"/>
    <dgm:cxn modelId="{633D646C-4834-4D9E-8D17-674C60CF3A7A}" srcId="{AD15439D-2827-41E5-B390-9DFA9950A608}" destId="{1BE6EFCE-90DC-4300-B1D2-39FDEBE38FDA}" srcOrd="0" destOrd="0" parTransId="{7F383585-77C2-426C-9EC0-B10B0374D63F}" sibTransId="{FEBC91DA-DAAA-429B-A7CD-321A2F0E511D}"/>
    <dgm:cxn modelId="{89CDED53-CD28-4BE7-A851-F4C2EBD0E40C}" srcId="{AD15439D-2827-41E5-B390-9DFA9950A608}" destId="{CF2ADE1C-03AC-46E3-9C15-6B58305529F0}" srcOrd="4" destOrd="0" parTransId="{3B573836-604D-4023-90B0-E9938DADDFA9}" sibTransId="{1F7A0307-E639-4714-B56A-12CF7E4B9420}"/>
    <dgm:cxn modelId="{D8503B7B-2283-4438-9C35-638DC92B85A3}" type="presOf" srcId="{4711D773-9A55-45BD-85AC-12B1C9E8F711}" destId="{88BD9F6E-4CCA-4977-8600-811DC1C1DF8A}" srcOrd="1" destOrd="0" presId="urn:microsoft.com/office/officeart/2005/8/layout/cycle2"/>
    <dgm:cxn modelId="{8A56597E-B6E9-487B-886A-80C9EDDC743A}" type="presOf" srcId="{AB1ECDAF-751E-4557-81F7-299045B5F859}" destId="{C7191761-C3D1-4240-B23D-BE3705E89E42}" srcOrd="0" destOrd="0" presId="urn:microsoft.com/office/officeart/2005/8/layout/cycle2"/>
    <dgm:cxn modelId="{C70C8280-89AC-42B0-B221-6C58D125E5D3}" type="presOf" srcId="{06A1EE69-6277-4FE2-8E59-39774737DE1E}" destId="{CA71E160-1140-4D52-B407-37A453DD562F}" srcOrd="0" destOrd="0" presId="urn:microsoft.com/office/officeart/2005/8/layout/cycle2"/>
    <dgm:cxn modelId="{96340587-50B2-4944-A06B-9094F004511F}" type="presOf" srcId="{AB1ECDAF-751E-4557-81F7-299045B5F859}" destId="{DEB3517A-933E-4EEC-907F-E15E28AF9ABC}" srcOrd="1" destOrd="0" presId="urn:microsoft.com/office/officeart/2005/8/layout/cycle2"/>
    <dgm:cxn modelId="{3A29EB88-ECC8-4234-9D46-AC48CA713F59}" type="presOf" srcId="{6198292B-1143-4F64-895C-80B1D13BE478}" destId="{AC415767-0AC2-4D4B-87AB-0567B29124B4}" srcOrd="1" destOrd="0" presId="urn:microsoft.com/office/officeart/2005/8/layout/cycle2"/>
    <dgm:cxn modelId="{9E3CAE96-9C6A-4FF7-A318-3593658B8C07}" type="presOf" srcId="{80D6864F-A4F9-450B-9F5E-87891AD224A4}" destId="{BE2FA08D-809D-4042-9E17-4D10B1C4D341}" srcOrd="0" destOrd="0" presId="urn:microsoft.com/office/officeart/2005/8/layout/cycle2"/>
    <dgm:cxn modelId="{2102929C-37FB-4694-B8BD-0C1C29114A14}" srcId="{AD15439D-2827-41E5-B390-9DFA9950A608}" destId="{80D6864F-A4F9-450B-9F5E-87891AD224A4}" srcOrd="5" destOrd="0" parTransId="{90627684-058C-4A0B-9E50-A10D73FC064D}" sibTransId="{AB1ECDAF-751E-4557-81F7-299045B5F859}"/>
    <dgm:cxn modelId="{94166EAF-CBDF-46ED-A589-28EE586DE03F}" srcId="{AD15439D-2827-41E5-B390-9DFA9950A608}" destId="{D6DB52AA-4BE1-47C2-8ECA-D996F94308FF}" srcOrd="1" destOrd="0" parTransId="{522AA899-8BB3-4527-AA7A-E87FA99B5006}" sibTransId="{AC5D63DC-0FA4-4987-8140-C4987DD9A049}"/>
    <dgm:cxn modelId="{0BE391E6-37F2-4660-80FA-47FAD8C6F445}" srcId="{AD15439D-2827-41E5-B390-9DFA9950A608}" destId="{10338C99-24A4-4393-AE15-F98D1B8D92FC}" srcOrd="3" destOrd="0" parTransId="{EAA91FB7-42C5-4312-8858-A65750F1E565}" sibTransId="{4711D773-9A55-45BD-85AC-12B1C9E8F711}"/>
    <dgm:cxn modelId="{362075CD-831B-4B0A-9553-260D138ECE23}" type="presOf" srcId="{6198292B-1143-4F64-895C-80B1D13BE478}" destId="{873AD76E-6609-4879-AE62-8237E943BD70}" srcOrd="0" destOrd="0" presId="urn:microsoft.com/office/officeart/2005/8/layout/cycle2"/>
    <dgm:cxn modelId="{E38018D0-98D7-4922-8A5A-7D2EC16C5D19}" type="presOf" srcId="{CF2ADE1C-03AC-46E3-9C15-6B58305529F0}" destId="{C6A33F3F-5B15-490D-864C-DD41D36DBA85}" srcOrd="0" destOrd="0" presId="urn:microsoft.com/office/officeart/2005/8/layout/cycle2"/>
    <dgm:cxn modelId="{131EB8D6-7F91-44C4-8531-58B37E299E42}" srcId="{AD15439D-2827-41E5-B390-9DFA9950A608}" destId="{06A1EE69-6277-4FE2-8E59-39774737DE1E}" srcOrd="2" destOrd="0" parTransId="{6CA1A66E-1143-444F-BEFE-70C6F06B37EB}" sibTransId="{6198292B-1143-4F64-895C-80B1D13BE478}"/>
    <dgm:cxn modelId="{B50A8CD9-CC80-4134-9AC9-7A4C0BE28CB2}" type="presOf" srcId="{D6DB52AA-4BE1-47C2-8ECA-D996F94308FF}" destId="{5A6CAA87-EB8B-4390-A173-2E5BC8376F4D}" srcOrd="0" destOrd="0" presId="urn:microsoft.com/office/officeart/2005/8/layout/cycle2"/>
    <dgm:cxn modelId="{AD5319DE-FC94-463B-8243-67C3158904FF}" type="presOf" srcId="{1F7A0307-E639-4714-B56A-12CF7E4B9420}" destId="{05B09F28-4D51-437A-89C3-EF0AA762850E}" srcOrd="1" destOrd="0" presId="urn:microsoft.com/office/officeart/2005/8/layout/cycle2"/>
    <dgm:cxn modelId="{F769649F-6C65-4C13-B417-2387064EF3F0}" type="presOf" srcId="{AC5D63DC-0FA4-4987-8140-C4987DD9A049}" destId="{113222B3-DA6E-4CCB-99F0-877A3F59DA9C}" srcOrd="1" destOrd="0" presId="urn:microsoft.com/office/officeart/2005/8/layout/cycle2"/>
    <dgm:cxn modelId="{AEE9458B-E579-490E-9772-C8E76A6E7D7D}" type="presParOf" srcId="{A1F234E0-3470-4512-9742-2826B5CA0345}" destId="{8DFE42DC-32FD-4487-AB4F-8D36B7392C48}" srcOrd="0" destOrd="0" presId="urn:microsoft.com/office/officeart/2005/8/layout/cycle2"/>
    <dgm:cxn modelId="{1A4D87AE-3A42-4B87-A220-E6854F179A9F}" type="presParOf" srcId="{A1F234E0-3470-4512-9742-2826B5CA0345}" destId="{2FE4A9EC-DF33-4DA8-93D4-22E241EF5E66}" srcOrd="1" destOrd="0" presId="urn:microsoft.com/office/officeart/2005/8/layout/cycle2"/>
    <dgm:cxn modelId="{BBC51AF9-EF12-44CF-938E-C87444847EDF}" type="presParOf" srcId="{2FE4A9EC-DF33-4DA8-93D4-22E241EF5E66}" destId="{2678EC02-03DF-43E5-9355-2238FDDFBCA8}" srcOrd="0" destOrd="0" presId="urn:microsoft.com/office/officeart/2005/8/layout/cycle2"/>
    <dgm:cxn modelId="{2FE9B0FA-1503-404B-84BD-B1FECC65494C}" type="presParOf" srcId="{A1F234E0-3470-4512-9742-2826B5CA0345}" destId="{5A6CAA87-EB8B-4390-A173-2E5BC8376F4D}" srcOrd="2" destOrd="0" presId="urn:microsoft.com/office/officeart/2005/8/layout/cycle2"/>
    <dgm:cxn modelId="{4C5D526B-54B4-43C1-832E-74B55037B51A}" type="presParOf" srcId="{A1F234E0-3470-4512-9742-2826B5CA0345}" destId="{4A082FEC-E01E-494D-B34A-34E0392F49D3}" srcOrd="3" destOrd="0" presId="urn:microsoft.com/office/officeart/2005/8/layout/cycle2"/>
    <dgm:cxn modelId="{087C13E3-08DB-4315-995D-76B1A9D13D41}" type="presParOf" srcId="{4A082FEC-E01E-494D-B34A-34E0392F49D3}" destId="{113222B3-DA6E-4CCB-99F0-877A3F59DA9C}" srcOrd="0" destOrd="0" presId="urn:microsoft.com/office/officeart/2005/8/layout/cycle2"/>
    <dgm:cxn modelId="{1962F131-F266-452D-A119-F1421D87C495}" type="presParOf" srcId="{A1F234E0-3470-4512-9742-2826B5CA0345}" destId="{CA71E160-1140-4D52-B407-37A453DD562F}" srcOrd="4" destOrd="0" presId="urn:microsoft.com/office/officeart/2005/8/layout/cycle2"/>
    <dgm:cxn modelId="{6CC2929D-32CB-4A5C-9797-2F03931DA430}" type="presParOf" srcId="{A1F234E0-3470-4512-9742-2826B5CA0345}" destId="{873AD76E-6609-4879-AE62-8237E943BD70}" srcOrd="5" destOrd="0" presId="urn:microsoft.com/office/officeart/2005/8/layout/cycle2"/>
    <dgm:cxn modelId="{F5DC18C3-E317-4EE9-8111-977FED223872}" type="presParOf" srcId="{873AD76E-6609-4879-AE62-8237E943BD70}" destId="{AC415767-0AC2-4D4B-87AB-0567B29124B4}" srcOrd="0" destOrd="0" presId="urn:microsoft.com/office/officeart/2005/8/layout/cycle2"/>
    <dgm:cxn modelId="{549903A4-420F-435F-96D7-62194E471554}" type="presParOf" srcId="{A1F234E0-3470-4512-9742-2826B5CA0345}" destId="{126D855D-C01A-4F03-B77E-4E9A8EDF4067}" srcOrd="6" destOrd="0" presId="urn:microsoft.com/office/officeart/2005/8/layout/cycle2"/>
    <dgm:cxn modelId="{07F72119-1ABF-4ADB-B718-1E42FAF26055}" type="presParOf" srcId="{A1F234E0-3470-4512-9742-2826B5CA0345}" destId="{7DF556E9-5E52-4A50-B8EE-7227D47F8E53}" srcOrd="7" destOrd="0" presId="urn:microsoft.com/office/officeart/2005/8/layout/cycle2"/>
    <dgm:cxn modelId="{3CCE41F1-EBE8-40F6-AB5A-7CBBDBFF9DF5}" type="presParOf" srcId="{7DF556E9-5E52-4A50-B8EE-7227D47F8E53}" destId="{88BD9F6E-4CCA-4977-8600-811DC1C1DF8A}" srcOrd="0" destOrd="0" presId="urn:microsoft.com/office/officeart/2005/8/layout/cycle2"/>
    <dgm:cxn modelId="{CFBD2550-8C7B-47C5-9157-C7418BD4C59E}" type="presParOf" srcId="{A1F234E0-3470-4512-9742-2826B5CA0345}" destId="{C6A33F3F-5B15-490D-864C-DD41D36DBA85}" srcOrd="8" destOrd="0" presId="urn:microsoft.com/office/officeart/2005/8/layout/cycle2"/>
    <dgm:cxn modelId="{EBDC5322-A51D-4C52-A41E-D926047BDFE9}" type="presParOf" srcId="{A1F234E0-3470-4512-9742-2826B5CA0345}" destId="{6E867E12-2B7A-4ED2-A406-00BCD0D20654}" srcOrd="9" destOrd="0" presId="urn:microsoft.com/office/officeart/2005/8/layout/cycle2"/>
    <dgm:cxn modelId="{9D77404E-572E-41F5-A137-4CE76A32D1CF}" type="presParOf" srcId="{6E867E12-2B7A-4ED2-A406-00BCD0D20654}" destId="{05B09F28-4D51-437A-89C3-EF0AA762850E}" srcOrd="0" destOrd="0" presId="urn:microsoft.com/office/officeart/2005/8/layout/cycle2"/>
    <dgm:cxn modelId="{F3A6BFE8-134E-4A5D-B967-F0A0D54BC622}" type="presParOf" srcId="{A1F234E0-3470-4512-9742-2826B5CA0345}" destId="{BE2FA08D-809D-4042-9E17-4D10B1C4D341}" srcOrd="10" destOrd="0" presId="urn:microsoft.com/office/officeart/2005/8/layout/cycle2"/>
    <dgm:cxn modelId="{9AB2F817-57C4-4B45-B806-C18664E4EE46}" type="presParOf" srcId="{A1F234E0-3470-4512-9742-2826B5CA0345}" destId="{C7191761-C3D1-4240-B23D-BE3705E89E42}" srcOrd="11" destOrd="0" presId="urn:microsoft.com/office/officeart/2005/8/layout/cycle2"/>
    <dgm:cxn modelId="{89AA469D-C728-418D-9974-F680EE29AFB4}" type="presParOf" srcId="{C7191761-C3D1-4240-B23D-BE3705E89E42}" destId="{DEB3517A-933E-4EEC-907F-E15E28AF9AB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FC5044-9960-4DFC-8889-A5833F415EA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2BCCEEE7-E28B-4CB1-88C5-A416125FC3AD}">
      <dgm:prSet/>
      <dgm:spPr/>
      <dgm:t>
        <a:bodyPr/>
        <a:lstStyle/>
        <a:p>
          <a:r>
            <a:rPr lang="en-GB"/>
            <a:t>Quality </a:t>
          </a:r>
        </a:p>
      </dgm:t>
    </dgm:pt>
    <dgm:pt modelId="{806ECE9F-362E-47DA-9463-EBA5E0AB6693}" type="parTrans" cxnId="{E0127ED8-357D-4C9F-B03B-EF3C4065F683}">
      <dgm:prSet/>
      <dgm:spPr/>
      <dgm:t>
        <a:bodyPr/>
        <a:lstStyle/>
        <a:p>
          <a:endParaRPr lang="en-GB"/>
        </a:p>
      </dgm:t>
    </dgm:pt>
    <dgm:pt modelId="{147A386B-695B-45FC-A3D1-8FF140B9BBBA}" type="sibTrans" cxnId="{E0127ED8-357D-4C9F-B03B-EF3C4065F683}">
      <dgm:prSet/>
      <dgm:spPr/>
      <dgm:t>
        <a:bodyPr/>
        <a:lstStyle/>
        <a:p>
          <a:endParaRPr lang="en-GB"/>
        </a:p>
      </dgm:t>
    </dgm:pt>
    <dgm:pt modelId="{30DEDB79-EAAC-4076-9B9D-E6F4B64C66A0}">
      <dgm:prSet/>
      <dgm:spPr/>
      <dgm:t>
        <a:bodyPr/>
        <a:lstStyle/>
        <a:p>
          <a:r>
            <a:rPr lang="en-GB"/>
            <a:t>Safeguarding </a:t>
          </a:r>
        </a:p>
      </dgm:t>
    </dgm:pt>
    <dgm:pt modelId="{5AE77C9E-C61F-4E59-977E-09E4382C1CBB}" type="parTrans" cxnId="{D5D8D0FA-2DB1-4A65-A4CF-4FDAAEA2940F}">
      <dgm:prSet/>
      <dgm:spPr/>
      <dgm:t>
        <a:bodyPr/>
        <a:lstStyle/>
        <a:p>
          <a:endParaRPr lang="en-GB"/>
        </a:p>
      </dgm:t>
    </dgm:pt>
    <dgm:pt modelId="{EBF1EF29-4D75-4250-855A-8B221A103B40}" type="sibTrans" cxnId="{D5D8D0FA-2DB1-4A65-A4CF-4FDAAEA2940F}">
      <dgm:prSet/>
      <dgm:spPr/>
      <dgm:t>
        <a:bodyPr/>
        <a:lstStyle/>
        <a:p>
          <a:endParaRPr lang="en-GB"/>
        </a:p>
      </dgm:t>
    </dgm:pt>
    <dgm:pt modelId="{1A5A8FDE-3D55-4939-8E64-715CC61FF981}">
      <dgm:prSet/>
      <dgm:spPr/>
      <dgm:t>
        <a:bodyPr/>
        <a:lstStyle/>
        <a:p>
          <a:r>
            <a:rPr lang="en-GB"/>
            <a:t>Outcomes </a:t>
          </a:r>
        </a:p>
      </dgm:t>
    </dgm:pt>
    <dgm:pt modelId="{6FEC510E-1E2F-4DA1-A1F3-1238216FD823}" type="parTrans" cxnId="{3D0EACFF-83E6-4764-8610-2A6E2423EA91}">
      <dgm:prSet/>
      <dgm:spPr/>
      <dgm:t>
        <a:bodyPr/>
        <a:lstStyle/>
        <a:p>
          <a:endParaRPr lang="en-GB"/>
        </a:p>
      </dgm:t>
    </dgm:pt>
    <dgm:pt modelId="{0E9BF70C-877C-4E27-9BD3-24854CA7B0EA}" type="sibTrans" cxnId="{3D0EACFF-83E6-4764-8610-2A6E2423EA91}">
      <dgm:prSet/>
      <dgm:spPr/>
      <dgm:t>
        <a:bodyPr/>
        <a:lstStyle/>
        <a:p>
          <a:endParaRPr lang="en-GB"/>
        </a:p>
      </dgm:t>
    </dgm:pt>
    <dgm:pt modelId="{488D9E9D-B8E9-4F56-BB3B-E1DA92ED8DA4}">
      <dgm:prSet/>
      <dgm:spPr/>
      <dgm:t>
        <a:bodyPr/>
        <a:lstStyle/>
        <a:p>
          <a:r>
            <a:rPr lang="en-GB"/>
            <a:t>Evaluation </a:t>
          </a:r>
        </a:p>
      </dgm:t>
    </dgm:pt>
    <dgm:pt modelId="{207FB129-5E73-480C-A9BC-9E4E86899BD0}" type="parTrans" cxnId="{25AFF4D3-1144-4910-AA0E-B39A4A272B8E}">
      <dgm:prSet/>
      <dgm:spPr/>
      <dgm:t>
        <a:bodyPr/>
        <a:lstStyle/>
        <a:p>
          <a:endParaRPr lang="en-GB"/>
        </a:p>
      </dgm:t>
    </dgm:pt>
    <dgm:pt modelId="{46FA225E-0DF8-4CB6-8A54-F4303628052B}" type="sibTrans" cxnId="{25AFF4D3-1144-4910-AA0E-B39A4A272B8E}">
      <dgm:prSet/>
      <dgm:spPr/>
      <dgm:t>
        <a:bodyPr/>
        <a:lstStyle/>
        <a:p>
          <a:endParaRPr lang="en-GB"/>
        </a:p>
      </dgm:t>
    </dgm:pt>
    <dgm:pt modelId="{E78AD403-8D57-4477-9DAA-5721CB9356B5}" type="pres">
      <dgm:prSet presAssocID="{25FC5044-9960-4DFC-8889-A5833F415EAA}" presName="cycle" presStyleCnt="0">
        <dgm:presLayoutVars>
          <dgm:dir/>
          <dgm:resizeHandles val="exact"/>
        </dgm:presLayoutVars>
      </dgm:prSet>
      <dgm:spPr/>
    </dgm:pt>
    <dgm:pt modelId="{12055B5A-E5E4-442C-AB6E-13DC250AF6D6}" type="pres">
      <dgm:prSet presAssocID="{2BCCEEE7-E28B-4CB1-88C5-A416125FC3AD}" presName="node" presStyleLbl="node1" presStyleIdx="0" presStyleCnt="4">
        <dgm:presLayoutVars>
          <dgm:bulletEnabled val="1"/>
        </dgm:presLayoutVars>
      </dgm:prSet>
      <dgm:spPr/>
    </dgm:pt>
    <dgm:pt modelId="{FEA472C8-5A2A-45E6-A3CD-2AD71C3C5867}" type="pres">
      <dgm:prSet presAssocID="{147A386B-695B-45FC-A3D1-8FF140B9BBBA}" presName="sibTrans" presStyleLbl="sibTrans2D1" presStyleIdx="0" presStyleCnt="4"/>
      <dgm:spPr/>
    </dgm:pt>
    <dgm:pt modelId="{8AF4BF0A-9CAA-48B7-BC09-3A34C308A503}" type="pres">
      <dgm:prSet presAssocID="{147A386B-695B-45FC-A3D1-8FF140B9BBBA}" presName="connectorText" presStyleLbl="sibTrans2D1" presStyleIdx="0" presStyleCnt="4"/>
      <dgm:spPr/>
    </dgm:pt>
    <dgm:pt modelId="{513BD431-B52A-4CBB-A57A-70BED80C1B0E}" type="pres">
      <dgm:prSet presAssocID="{30DEDB79-EAAC-4076-9B9D-E6F4B64C66A0}" presName="node" presStyleLbl="node1" presStyleIdx="1" presStyleCnt="4">
        <dgm:presLayoutVars>
          <dgm:bulletEnabled val="1"/>
        </dgm:presLayoutVars>
      </dgm:prSet>
      <dgm:spPr/>
    </dgm:pt>
    <dgm:pt modelId="{2844B499-71E7-4F9B-AB4D-631E3A75B7AB}" type="pres">
      <dgm:prSet presAssocID="{EBF1EF29-4D75-4250-855A-8B221A103B40}" presName="sibTrans" presStyleLbl="sibTrans2D1" presStyleIdx="1" presStyleCnt="4"/>
      <dgm:spPr/>
    </dgm:pt>
    <dgm:pt modelId="{31D9E011-1FB6-4F95-B485-75299BC66578}" type="pres">
      <dgm:prSet presAssocID="{EBF1EF29-4D75-4250-855A-8B221A103B40}" presName="connectorText" presStyleLbl="sibTrans2D1" presStyleIdx="1" presStyleCnt="4"/>
      <dgm:spPr/>
    </dgm:pt>
    <dgm:pt modelId="{D0EC3894-A820-4342-BCB7-888E7790A2D0}" type="pres">
      <dgm:prSet presAssocID="{1A5A8FDE-3D55-4939-8E64-715CC61FF981}" presName="node" presStyleLbl="node1" presStyleIdx="2" presStyleCnt="4">
        <dgm:presLayoutVars>
          <dgm:bulletEnabled val="1"/>
        </dgm:presLayoutVars>
      </dgm:prSet>
      <dgm:spPr/>
    </dgm:pt>
    <dgm:pt modelId="{94CD6B4C-08B8-4CC8-A1E4-0DBCF0B66841}" type="pres">
      <dgm:prSet presAssocID="{0E9BF70C-877C-4E27-9BD3-24854CA7B0EA}" presName="sibTrans" presStyleLbl="sibTrans2D1" presStyleIdx="2" presStyleCnt="4"/>
      <dgm:spPr/>
    </dgm:pt>
    <dgm:pt modelId="{63E2A252-34A7-431C-89D2-002140B5B6D0}" type="pres">
      <dgm:prSet presAssocID="{0E9BF70C-877C-4E27-9BD3-24854CA7B0EA}" presName="connectorText" presStyleLbl="sibTrans2D1" presStyleIdx="2" presStyleCnt="4"/>
      <dgm:spPr/>
    </dgm:pt>
    <dgm:pt modelId="{D7E3DA73-760D-4173-8AF8-EFA42988E7A3}" type="pres">
      <dgm:prSet presAssocID="{488D9E9D-B8E9-4F56-BB3B-E1DA92ED8DA4}" presName="node" presStyleLbl="node1" presStyleIdx="3" presStyleCnt="4">
        <dgm:presLayoutVars>
          <dgm:bulletEnabled val="1"/>
        </dgm:presLayoutVars>
      </dgm:prSet>
      <dgm:spPr/>
    </dgm:pt>
    <dgm:pt modelId="{FAC58610-B442-43FF-83AE-934EB68D40D1}" type="pres">
      <dgm:prSet presAssocID="{46FA225E-0DF8-4CB6-8A54-F4303628052B}" presName="sibTrans" presStyleLbl="sibTrans2D1" presStyleIdx="3" presStyleCnt="4"/>
      <dgm:spPr/>
    </dgm:pt>
    <dgm:pt modelId="{E99F7B82-E290-4245-A6EE-BBB913266E6D}" type="pres">
      <dgm:prSet presAssocID="{46FA225E-0DF8-4CB6-8A54-F4303628052B}" presName="connectorText" presStyleLbl="sibTrans2D1" presStyleIdx="3" presStyleCnt="4"/>
      <dgm:spPr/>
    </dgm:pt>
  </dgm:ptLst>
  <dgm:cxnLst>
    <dgm:cxn modelId="{4E79461E-B3E5-4E4B-8F64-BE49697FCACE}" type="presOf" srcId="{46FA225E-0DF8-4CB6-8A54-F4303628052B}" destId="{FAC58610-B442-43FF-83AE-934EB68D40D1}" srcOrd="0" destOrd="0" presId="urn:microsoft.com/office/officeart/2005/8/layout/cycle2"/>
    <dgm:cxn modelId="{AE5DC529-4025-401B-863D-AC16593595E4}" type="presOf" srcId="{30DEDB79-EAAC-4076-9B9D-E6F4B64C66A0}" destId="{513BD431-B52A-4CBB-A57A-70BED80C1B0E}" srcOrd="0" destOrd="0" presId="urn:microsoft.com/office/officeart/2005/8/layout/cycle2"/>
    <dgm:cxn modelId="{A28E7A2D-A316-441E-B4A9-551760A83B21}" type="presOf" srcId="{488D9E9D-B8E9-4F56-BB3B-E1DA92ED8DA4}" destId="{D7E3DA73-760D-4173-8AF8-EFA42988E7A3}" srcOrd="0" destOrd="0" presId="urn:microsoft.com/office/officeart/2005/8/layout/cycle2"/>
    <dgm:cxn modelId="{2C054F44-A046-437B-9CD3-720F2A0D2586}" type="presOf" srcId="{EBF1EF29-4D75-4250-855A-8B221A103B40}" destId="{31D9E011-1FB6-4F95-B485-75299BC66578}" srcOrd="1" destOrd="0" presId="urn:microsoft.com/office/officeart/2005/8/layout/cycle2"/>
    <dgm:cxn modelId="{5092E846-CEE2-418B-BF4C-1DE9C9CE8CA9}" type="presOf" srcId="{2BCCEEE7-E28B-4CB1-88C5-A416125FC3AD}" destId="{12055B5A-E5E4-442C-AB6E-13DC250AF6D6}" srcOrd="0" destOrd="0" presId="urn:microsoft.com/office/officeart/2005/8/layout/cycle2"/>
    <dgm:cxn modelId="{B5EDC482-0B12-4D16-A0AD-421AD02EDA76}" type="presOf" srcId="{EBF1EF29-4D75-4250-855A-8B221A103B40}" destId="{2844B499-71E7-4F9B-AB4D-631E3A75B7AB}" srcOrd="0" destOrd="0" presId="urn:microsoft.com/office/officeart/2005/8/layout/cycle2"/>
    <dgm:cxn modelId="{7FE8A983-1135-4AD6-B3A5-914E8FB39834}" type="presOf" srcId="{0E9BF70C-877C-4E27-9BD3-24854CA7B0EA}" destId="{94CD6B4C-08B8-4CC8-A1E4-0DBCF0B66841}" srcOrd="0" destOrd="0" presId="urn:microsoft.com/office/officeart/2005/8/layout/cycle2"/>
    <dgm:cxn modelId="{95C12697-E746-4A25-BC8F-83245C6FFB29}" type="presOf" srcId="{1A5A8FDE-3D55-4939-8E64-715CC61FF981}" destId="{D0EC3894-A820-4342-BCB7-888E7790A2D0}" srcOrd="0" destOrd="0" presId="urn:microsoft.com/office/officeart/2005/8/layout/cycle2"/>
    <dgm:cxn modelId="{CA95D3A1-4608-4113-8760-A2BBBAB38EF5}" type="presOf" srcId="{25FC5044-9960-4DFC-8889-A5833F415EAA}" destId="{E78AD403-8D57-4477-9DAA-5721CB9356B5}" srcOrd="0" destOrd="0" presId="urn:microsoft.com/office/officeart/2005/8/layout/cycle2"/>
    <dgm:cxn modelId="{0FAADEA7-C8D9-48E9-B59F-AE1A5BFF8DE3}" type="presOf" srcId="{46FA225E-0DF8-4CB6-8A54-F4303628052B}" destId="{E99F7B82-E290-4245-A6EE-BBB913266E6D}" srcOrd="1" destOrd="0" presId="urn:microsoft.com/office/officeart/2005/8/layout/cycle2"/>
    <dgm:cxn modelId="{614867B5-23C2-4073-981E-EDF66BF9E32B}" type="presOf" srcId="{147A386B-695B-45FC-A3D1-8FF140B9BBBA}" destId="{8AF4BF0A-9CAA-48B7-BC09-3A34C308A503}" srcOrd="1" destOrd="0" presId="urn:microsoft.com/office/officeart/2005/8/layout/cycle2"/>
    <dgm:cxn modelId="{B7449CCE-B83C-4023-92CC-0C49C4FCB35B}" type="presOf" srcId="{0E9BF70C-877C-4E27-9BD3-24854CA7B0EA}" destId="{63E2A252-34A7-431C-89D2-002140B5B6D0}" srcOrd="1" destOrd="0" presId="urn:microsoft.com/office/officeart/2005/8/layout/cycle2"/>
    <dgm:cxn modelId="{F4917CD1-108D-46E2-9852-13F1D42144F6}" type="presOf" srcId="{147A386B-695B-45FC-A3D1-8FF140B9BBBA}" destId="{FEA472C8-5A2A-45E6-A3CD-2AD71C3C5867}" srcOrd="0" destOrd="0" presId="urn:microsoft.com/office/officeart/2005/8/layout/cycle2"/>
    <dgm:cxn modelId="{25AFF4D3-1144-4910-AA0E-B39A4A272B8E}" srcId="{25FC5044-9960-4DFC-8889-A5833F415EAA}" destId="{488D9E9D-B8E9-4F56-BB3B-E1DA92ED8DA4}" srcOrd="3" destOrd="0" parTransId="{207FB129-5E73-480C-A9BC-9E4E86899BD0}" sibTransId="{46FA225E-0DF8-4CB6-8A54-F4303628052B}"/>
    <dgm:cxn modelId="{E0127ED8-357D-4C9F-B03B-EF3C4065F683}" srcId="{25FC5044-9960-4DFC-8889-A5833F415EAA}" destId="{2BCCEEE7-E28B-4CB1-88C5-A416125FC3AD}" srcOrd="0" destOrd="0" parTransId="{806ECE9F-362E-47DA-9463-EBA5E0AB6693}" sibTransId="{147A386B-695B-45FC-A3D1-8FF140B9BBBA}"/>
    <dgm:cxn modelId="{D5D8D0FA-2DB1-4A65-A4CF-4FDAAEA2940F}" srcId="{25FC5044-9960-4DFC-8889-A5833F415EAA}" destId="{30DEDB79-EAAC-4076-9B9D-E6F4B64C66A0}" srcOrd="1" destOrd="0" parTransId="{5AE77C9E-C61F-4E59-977E-09E4382C1CBB}" sibTransId="{EBF1EF29-4D75-4250-855A-8B221A103B40}"/>
    <dgm:cxn modelId="{3D0EACFF-83E6-4764-8610-2A6E2423EA91}" srcId="{25FC5044-9960-4DFC-8889-A5833F415EAA}" destId="{1A5A8FDE-3D55-4939-8E64-715CC61FF981}" srcOrd="2" destOrd="0" parTransId="{6FEC510E-1E2F-4DA1-A1F3-1238216FD823}" sibTransId="{0E9BF70C-877C-4E27-9BD3-24854CA7B0EA}"/>
    <dgm:cxn modelId="{5C35DD70-352E-402A-9B94-071B3D8CCBC1}" type="presParOf" srcId="{E78AD403-8D57-4477-9DAA-5721CB9356B5}" destId="{12055B5A-E5E4-442C-AB6E-13DC250AF6D6}" srcOrd="0" destOrd="0" presId="urn:microsoft.com/office/officeart/2005/8/layout/cycle2"/>
    <dgm:cxn modelId="{2BB75D5D-4BA3-4C27-A830-9DB387C9C9E3}" type="presParOf" srcId="{E78AD403-8D57-4477-9DAA-5721CB9356B5}" destId="{FEA472C8-5A2A-45E6-A3CD-2AD71C3C5867}" srcOrd="1" destOrd="0" presId="urn:microsoft.com/office/officeart/2005/8/layout/cycle2"/>
    <dgm:cxn modelId="{329EB71C-8E65-4291-ACBE-41017704E273}" type="presParOf" srcId="{FEA472C8-5A2A-45E6-A3CD-2AD71C3C5867}" destId="{8AF4BF0A-9CAA-48B7-BC09-3A34C308A503}" srcOrd="0" destOrd="0" presId="urn:microsoft.com/office/officeart/2005/8/layout/cycle2"/>
    <dgm:cxn modelId="{B34D1758-7FA5-47E8-8445-EC0FB47C331A}" type="presParOf" srcId="{E78AD403-8D57-4477-9DAA-5721CB9356B5}" destId="{513BD431-B52A-4CBB-A57A-70BED80C1B0E}" srcOrd="2" destOrd="0" presId="urn:microsoft.com/office/officeart/2005/8/layout/cycle2"/>
    <dgm:cxn modelId="{C96D1F61-93EE-455B-A5E5-91DDCB9F2E1E}" type="presParOf" srcId="{E78AD403-8D57-4477-9DAA-5721CB9356B5}" destId="{2844B499-71E7-4F9B-AB4D-631E3A75B7AB}" srcOrd="3" destOrd="0" presId="urn:microsoft.com/office/officeart/2005/8/layout/cycle2"/>
    <dgm:cxn modelId="{10E0035A-C97C-4196-A6F6-2F455C9D7A4A}" type="presParOf" srcId="{2844B499-71E7-4F9B-AB4D-631E3A75B7AB}" destId="{31D9E011-1FB6-4F95-B485-75299BC66578}" srcOrd="0" destOrd="0" presId="urn:microsoft.com/office/officeart/2005/8/layout/cycle2"/>
    <dgm:cxn modelId="{A8F254E7-2AB6-41E1-B693-D902C664667F}" type="presParOf" srcId="{E78AD403-8D57-4477-9DAA-5721CB9356B5}" destId="{D0EC3894-A820-4342-BCB7-888E7790A2D0}" srcOrd="4" destOrd="0" presId="urn:microsoft.com/office/officeart/2005/8/layout/cycle2"/>
    <dgm:cxn modelId="{43B16BE3-053F-4562-A57F-27CE8FAD697F}" type="presParOf" srcId="{E78AD403-8D57-4477-9DAA-5721CB9356B5}" destId="{94CD6B4C-08B8-4CC8-A1E4-0DBCF0B66841}" srcOrd="5" destOrd="0" presId="urn:microsoft.com/office/officeart/2005/8/layout/cycle2"/>
    <dgm:cxn modelId="{CAF97498-778F-4BAF-A8E0-CA3DA657078B}" type="presParOf" srcId="{94CD6B4C-08B8-4CC8-A1E4-0DBCF0B66841}" destId="{63E2A252-34A7-431C-89D2-002140B5B6D0}" srcOrd="0" destOrd="0" presId="urn:microsoft.com/office/officeart/2005/8/layout/cycle2"/>
    <dgm:cxn modelId="{F12F8776-73CE-474F-9321-C5B0A632E513}" type="presParOf" srcId="{E78AD403-8D57-4477-9DAA-5721CB9356B5}" destId="{D7E3DA73-760D-4173-8AF8-EFA42988E7A3}" srcOrd="6" destOrd="0" presId="urn:microsoft.com/office/officeart/2005/8/layout/cycle2"/>
    <dgm:cxn modelId="{A0EFE90F-7E4E-4EA7-85D1-0301F6651E81}" type="presParOf" srcId="{E78AD403-8D57-4477-9DAA-5721CB9356B5}" destId="{FAC58610-B442-43FF-83AE-934EB68D40D1}" srcOrd="7" destOrd="0" presId="urn:microsoft.com/office/officeart/2005/8/layout/cycle2"/>
    <dgm:cxn modelId="{A46971FC-24E5-4A86-8248-A748958C6FCE}" type="presParOf" srcId="{FAC58610-B442-43FF-83AE-934EB68D40D1}" destId="{E99F7B82-E290-4245-A6EE-BBB913266E6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31C0FA-0A24-451D-BCBF-953BCC9B7C4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ED9E31CB-EFA6-434D-A930-043C5BD8D167}">
      <dgm:prSet/>
      <dgm:spPr/>
      <dgm:t>
        <a:bodyPr/>
        <a:lstStyle/>
        <a:p>
          <a:r>
            <a:rPr lang="en-US"/>
            <a:t>Workforce</a:t>
          </a:r>
          <a:endParaRPr lang="en-GB"/>
        </a:p>
      </dgm:t>
    </dgm:pt>
    <dgm:pt modelId="{F7C7E10E-C0C6-400E-9335-A6E299625F7B}" type="parTrans" cxnId="{4823BDB7-6550-4783-ADCC-D23177EC739A}">
      <dgm:prSet/>
      <dgm:spPr/>
      <dgm:t>
        <a:bodyPr/>
        <a:lstStyle/>
        <a:p>
          <a:endParaRPr lang="en-GB"/>
        </a:p>
      </dgm:t>
    </dgm:pt>
    <dgm:pt modelId="{723F75AC-8232-4B9D-BFA3-4CDD63A48085}" type="sibTrans" cxnId="{4823BDB7-6550-4783-ADCC-D23177EC739A}">
      <dgm:prSet/>
      <dgm:spPr/>
      <dgm:t>
        <a:bodyPr/>
        <a:lstStyle/>
        <a:p>
          <a:endParaRPr lang="en-GB"/>
        </a:p>
      </dgm:t>
    </dgm:pt>
    <dgm:pt modelId="{86615BDC-0020-49E5-9594-DB4E6239158D}">
      <dgm:prSet/>
      <dgm:spPr/>
      <dgm:t>
        <a:bodyPr/>
        <a:lstStyle/>
        <a:p>
          <a:r>
            <a:rPr lang="en-US"/>
            <a:t>Partnerships</a:t>
          </a:r>
          <a:endParaRPr lang="en-GB"/>
        </a:p>
      </dgm:t>
    </dgm:pt>
    <dgm:pt modelId="{109A7444-0DC5-4A8B-9121-55A0AE205D51}" type="parTrans" cxnId="{F579E490-689C-444D-AEAC-4D0548DB4ABA}">
      <dgm:prSet/>
      <dgm:spPr/>
      <dgm:t>
        <a:bodyPr/>
        <a:lstStyle/>
        <a:p>
          <a:endParaRPr lang="en-GB"/>
        </a:p>
      </dgm:t>
    </dgm:pt>
    <dgm:pt modelId="{AB0293DB-9B35-488A-8158-DC5DF0BD2DED}" type="sibTrans" cxnId="{F579E490-689C-444D-AEAC-4D0548DB4ABA}">
      <dgm:prSet/>
      <dgm:spPr/>
      <dgm:t>
        <a:bodyPr/>
        <a:lstStyle/>
        <a:p>
          <a:endParaRPr lang="en-GB"/>
        </a:p>
      </dgm:t>
    </dgm:pt>
    <dgm:pt modelId="{C1CFA8DD-1278-403D-9F79-63C53CA60647}">
      <dgm:prSet/>
      <dgm:spPr/>
      <dgm:t>
        <a:bodyPr/>
        <a:lstStyle/>
        <a:p>
          <a:r>
            <a:rPr lang="en-US"/>
            <a:t>Expertise</a:t>
          </a:r>
          <a:endParaRPr lang="en-GB"/>
        </a:p>
      </dgm:t>
    </dgm:pt>
    <dgm:pt modelId="{BE4C1DF6-7D72-47F3-88B1-21688191AA4B}" type="parTrans" cxnId="{26100236-A3A9-45D8-BDC9-02C4CE9A86AE}">
      <dgm:prSet/>
      <dgm:spPr/>
      <dgm:t>
        <a:bodyPr/>
        <a:lstStyle/>
        <a:p>
          <a:endParaRPr lang="en-GB"/>
        </a:p>
      </dgm:t>
    </dgm:pt>
    <dgm:pt modelId="{22558AC4-160E-4AF3-8246-B9A30C62C05D}" type="sibTrans" cxnId="{26100236-A3A9-45D8-BDC9-02C4CE9A86AE}">
      <dgm:prSet/>
      <dgm:spPr/>
      <dgm:t>
        <a:bodyPr/>
        <a:lstStyle/>
        <a:p>
          <a:endParaRPr lang="en-GB"/>
        </a:p>
      </dgm:t>
    </dgm:pt>
    <dgm:pt modelId="{66E3E765-14C0-4112-BF48-E3C69A6559BE}">
      <dgm:prSet/>
      <dgm:spPr/>
      <dgm:t>
        <a:bodyPr/>
        <a:lstStyle/>
        <a:p>
          <a:r>
            <a:rPr lang="en-US"/>
            <a:t>Community delivery </a:t>
          </a:r>
          <a:endParaRPr lang="en-GB"/>
        </a:p>
      </dgm:t>
    </dgm:pt>
    <dgm:pt modelId="{D492BFEF-7A8F-4F31-8C61-2CCF9D15CE6E}" type="parTrans" cxnId="{6504A4BF-F53F-41B0-BDEE-D528BE5A3A7B}">
      <dgm:prSet/>
      <dgm:spPr/>
      <dgm:t>
        <a:bodyPr/>
        <a:lstStyle/>
        <a:p>
          <a:endParaRPr lang="en-GB"/>
        </a:p>
      </dgm:t>
    </dgm:pt>
    <dgm:pt modelId="{42629BBD-CECB-44F6-9919-A9E0D28B24D6}" type="sibTrans" cxnId="{6504A4BF-F53F-41B0-BDEE-D528BE5A3A7B}">
      <dgm:prSet/>
      <dgm:spPr/>
      <dgm:t>
        <a:bodyPr/>
        <a:lstStyle/>
        <a:p>
          <a:endParaRPr lang="en-GB"/>
        </a:p>
      </dgm:t>
    </dgm:pt>
    <dgm:pt modelId="{0C774C83-2E94-492E-9C3D-37BB4CEDA7DA}" type="pres">
      <dgm:prSet presAssocID="{9B31C0FA-0A24-451D-BCBF-953BCC9B7C4C}" presName="cycle" presStyleCnt="0">
        <dgm:presLayoutVars>
          <dgm:dir/>
          <dgm:resizeHandles val="exact"/>
        </dgm:presLayoutVars>
      </dgm:prSet>
      <dgm:spPr/>
    </dgm:pt>
    <dgm:pt modelId="{299F29C3-976A-4DE0-9045-4D6C1EC27BC8}" type="pres">
      <dgm:prSet presAssocID="{ED9E31CB-EFA6-434D-A930-043C5BD8D167}" presName="node" presStyleLbl="node1" presStyleIdx="0" presStyleCnt="4">
        <dgm:presLayoutVars>
          <dgm:bulletEnabled val="1"/>
        </dgm:presLayoutVars>
      </dgm:prSet>
      <dgm:spPr/>
    </dgm:pt>
    <dgm:pt modelId="{C4D70C29-F999-4461-8A11-B95F3EC62396}" type="pres">
      <dgm:prSet presAssocID="{723F75AC-8232-4B9D-BFA3-4CDD63A48085}" presName="sibTrans" presStyleLbl="sibTrans2D1" presStyleIdx="0" presStyleCnt="4"/>
      <dgm:spPr/>
    </dgm:pt>
    <dgm:pt modelId="{B64604AC-5B75-4166-A7A3-F7F44AD9E474}" type="pres">
      <dgm:prSet presAssocID="{723F75AC-8232-4B9D-BFA3-4CDD63A48085}" presName="connectorText" presStyleLbl="sibTrans2D1" presStyleIdx="0" presStyleCnt="4"/>
      <dgm:spPr/>
    </dgm:pt>
    <dgm:pt modelId="{F0344F25-9E7D-4C91-99C1-F170183974DC}" type="pres">
      <dgm:prSet presAssocID="{86615BDC-0020-49E5-9594-DB4E6239158D}" presName="node" presStyleLbl="node1" presStyleIdx="1" presStyleCnt="4">
        <dgm:presLayoutVars>
          <dgm:bulletEnabled val="1"/>
        </dgm:presLayoutVars>
      </dgm:prSet>
      <dgm:spPr/>
    </dgm:pt>
    <dgm:pt modelId="{4B174ED2-12F0-4390-B681-60DA97FAA452}" type="pres">
      <dgm:prSet presAssocID="{AB0293DB-9B35-488A-8158-DC5DF0BD2DED}" presName="sibTrans" presStyleLbl="sibTrans2D1" presStyleIdx="1" presStyleCnt="4"/>
      <dgm:spPr/>
    </dgm:pt>
    <dgm:pt modelId="{B82930F5-4F49-4CC9-8CE4-AF2C0389650D}" type="pres">
      <dgm:prSet presAssocID="{AB0293DB-9B35-488A-8158-DC5DF0BD2DED}" presName="connectorText" presStyleLbl="sibTrans2D1" presStyleIdx="1" presStyleCnt="4"/>
      <dgm:spPr/>
    </dgm:pt>
    <dgm:pt modelId="{924F8239-4DE5-4768-85CF-4922B9C97941}" type="pres">
      <dgm:prSet presAssocID="{C1CFA8DD-1278-403D-9F79-63C53CA60647}" presName="node" presStyleLbl="node1" presStyleIdx="2" presStyleCnt="4">
        <dgm:presLayoutVars>
          <dgm:bulletEnabled val="1"/>
        </dgm:presLayoutVars>
      </dgm:prSet>
      <dgm:spPr/>
    </dgm:pt>
    <dgm:pt modelId="{2CE5F601-073A-44B9-BC84-5B37822B99D3}" type="pres">
      <dgm:prSet presAssocID="{22558AC4-160E-4AF3-8246-B9A30C62C05D}" presName="sibTrans" presStyleLbl="sibTrans2D1" presStyleIdx="2" presStyleCnt="4"/>
      <dgm:spPr/>
    </dgm:pt>
    <dgm:pt modelId="{3968BC94-D67B-4138-B46B-A930C6D7AB37}" type="pres">
      <dgm:prSet presAssocID="{22558AC4-160E-4AF3-8246-B9A30C62C05D}" presName="connectorText" presStyleLbl="sibTrans2D1" presStyleIdx="2" presStyleCnt="4"/>
      <dgm:spPr/>
    </dgm:pt>
    <dgm:pt modelId="{6D325972-63D4-412E-AA93-E0E32051345A}" type="pres">
      <dgm:prSet presAssocID="{66E3E765-14C0-4112-BF48-E3C69A6559BE}" presName="node" presStyleLbl="node1" presStyleIdx="3" presStyleCnt="4" custRadScaleRad="97978" custRadScaleInc="2656">
        <dgm:presLayoutVars>
          <dgm:bulletEnabled val="1"/>
        </dgm:presLayoutVars>
      </dgm:prSet>
      <dgm:spPr/>
    </dgm:pt>
    <dgm:pt modelId="{5418F251-B563-449D-9604-9CC916372822}" type="pres">
      <dgm:prSet presAssocID="{42629BBD-CECB-44F6-9919-A9E0D28B24D6}" presName="sibTrans" presStyleLbl="sibTrans2D1" presStyleIdx="3" presStyleCnt="4"/>
      <dgm:spPr/>
    </dgm:pt>
    <dgm:pt modelId="{3BF86E81-ECCD-4E1B-B09A-C36BAB86996D}" type="pres">
      <dgm:prSet presAssocID="{42629BBD-CECB-44F6-9919-A9E0D28B24D6}" presName="connectorText" presStyleLbl="sibTrans2D1" presStyleIdx="3" presStyleCnt="4"/>
      <dgm:spPr/>
    </dgm:pt>
  </dgm:ptLst>
  <dgm:cxnLst>
    <dgm:cxn modelId="{8293AC10-4F79-40B1-8289-6B502B4E7C2A}" type="presOf" srcId="{86615BDC-0020-49E5-9594-DB4E6239158D}" destId="{F0344F25-9E7D-4C91-99C1-F170183974DC}" srcOrd="0" destOrd="0" presId="urn:microsoft.com/office/officeart/2005/8/layout/cycle2"/>
    <dgm:cxn modelId="{CBE42214-3FCB-47EC-9E0A-935BCD4604AD}" type="presOf" srcId="{42629BBD-CECB-44F6-9919-A9E0D28B24D6}" destId="{5418F251-B563-449D-9604-9CC916372822}" srcOrd="0" destOrd="0" presId="urn:microsoft.com/office/officeart/2005/8/layout/cycle2"/>
    <dgm:cxn modelId="{4DEE1415-8008-4A79-8B59-621BAF85177B}" type="presOf" srcId="{723F75AC-8232-4B9D-BFA3-4CDD63A48085}" destId="{C4D70C29-F999-4461-8A11-B95F3EC62396}" srcOrd="0" destOrd="0" presId="urn:microsoft.com/office/officeart/2005/8/layout/cycle2"/>
    <dgm:cxn modelId="{1D41752B-8575-4DA7-947F-3A623C7CDEE4}" type="presOf" srcId="{22558AC4-160E-4AF3-8246-B9A30C62C05D}" destId="{2CE5F601-073A-44B9-BC84-5B37822B99D3}" srcOrd="0" destOrd="0" presId="urn:microsoft.com/office/officeart/2005/8/layout/cycle2"/>
    <dgm:cxn modelId="{26100236-A3A9-45D8-BDC9-02C4CE9A86AE}" srcId="{9B31C0FA-0A24-451D-BCBF-953BCC9B7C4C}" destId="{C1CFA8DD-1278-403D-9F79-63C53CA60647}" srcOrd="2" destOrd="0" parTransId="{BE4C1DF6-7D72-47F3-88B1-21688191AA4B}" sibTransId="{22558AC4-160E-4AF3-8246-B9A30C62C05D}"/>
    <dgm:cxn modelId="{7A00A65F-4628-4BF1-A794-27BB5CF54AB8}" type="presOf" srcId="{AB0293DB-9B35-488A-8158-DC5DF0BD2DED}" destId="{4B174ED2-12F0-4390-B681-60DA97FAA452}" srcOrd="0" destOrd="0" presId="urn:microsoft.com/office/officeart/2005/8/layout/cycle2"/>
    <dgm:cxn modelId="{BBBF3549-DD5A-466B-801E-811459EE56DF}" type="presOf" srcId="{66E3E765-14C0-4112-BF48-E3C69A6559BE}" destId="{6D325972-63D4-412E-AA93-E0E32051345A}" srcOrd="0" destOrd="0" presId="urn:microsoft.com/office/officeart/2005/8/layout/cycle2"/>
    <dgm:cxn modelId="{260B636A-86CE-4676-9CB3-77AF5FE009EF}" type="presOf" srcId="{C1CFA8DD-1278-403D-9F79-63C53CA60647}" destId="{924F8239-4DE5-4768-85CF-4922B9C97941}" srcOrd="0" destOrd="0" presId="urn:microsoft.com/office/officeart/2005/8/layout/cycle2"/>
    <dgm:cxn modelId="{77D29B4C-642E-40E0-8564-6AC3634A607C}" type="presOf" srcId="{AB0293DB-9B35-488A-8158-DC5DF0BD2DED}" destId="{B82930F5-4F49-4CC9-8CE4-AF2C0389650D}" srcOrd="1" destOrd="0" presId="urn:microsoft.com/office/officeart/2005/8/layout/cycle2"/>
    <dgm:cxn modelId="{DD37238F-86DF-4B3F-B82E-1F780455C71C}" type="presOf" srcId="{9B31C0FA-0A24-451D-BCBF-953BCC9B7C4C}" destId="{0C774C83-2E94-492E-9C3D-37BB4CEDA7DA}" srcOrd="0" destOrd="0" presId="urn:microsoft.com/office/officeart/2005/8/layout/cycle2"/>
    <dgm:cxn modelId="{F579E490-689C-444D-AEAC-4D0548DB4ABA}" srcId="{9B31C0FA-0A24-451D-BCBF-953BCC9B7C4C}" destId="{86615BDC-0020-49E5-9594-DB4E6239158D}" srcOrd="1" destOrd="0" parTransId="{109A7444-0DC5-4A8B-9121-55A0AE205D51}" sibTransId="{AB0293DB-9B35-488A-8158-DC5DF0BD2DED}"/>
    <dgm:cxn modelId="{72C6DD93-90A3-4655-905A-03D91277882C}" type="presOf" srcId="{42629BBD-CECB-44F6-9919-A9E0D28B24D6}" destId="{3BF86E81-ECCD-4E1B-B09A-C36BAB86996D}" srcOrd="1" destOrd="0" presId="urn:microsoft.com/office/officeart/2005/8/layout/cycle2"/>
    <dgm:cxn modelId="{96CD5AA1-C77F-4CB2-B315-9E31594822E0}" type="presOf" srcId="{22558AC4-160E-4AF3-8246-B9A30C62C05D}" destId="{3968BC94-D67B-4138-B46B-A930C6D7AB37}" srcOrd="1" destOrd="0" presId="urn:microsoft.com/office/officeart/2005/8/layout/cycle2"/>
    <dgm:cxn modelId="{56B867AB-6842-499B-BE1D-D258F9AED8AB}" type="presOf" srcId="{723F75AC-8232-4B9D-BFA3-4CDD63A48085}" destId="{B64604AC-5B75-4166-A7A3-F7F44AD9E474}" srcOrd="1" destOrd="0" presId="urn:microsoft.com/office/officeart/2005/8/layout/cycle2"/>
    <dgm:cxn modelId="{4823BDB7-6550-4783-ADCC-D23177EC739A}" srcId="{9B31C0FA-0A24-451D-BCBF-953BCC9B7C4C}" destId="{ED9E31CB-EFA6-434D-A930-043C5BD8D167}" srcOrd="0" destOrd="0" parTransId="{F7C7E10E-C0C6-400E-9335-A6E299625F7B}" sibTransId="{723F75AC-8232-4B9D-BFA3-4CDD63A48085}"/>
    <dgm:cxn modelId="{6504A4BF-F53F-41B0-BDEE-D528BE5A3A7B}" srcId="{9B31C0FA-0A24-451D-BCBF-953BCC9B7C4C}" destId="{66E3E765-14C0-4112-BF48-E3C69A6559BE}" srcOrd="3" destOrd="0" parTransId="{D492BFEF-7A8F-4F31-8C61-2CCF9D15CE6E}" sibTransId="{42629BBD-CECB-44F6-9919-A9E0D28B24D6}"/>
    <dgm:cxn modelId="{641B02F5-2454-4525-B796-E5A5E54CFFC9}" type="presOf" srcId="{ED9E31CB-EFA6-434D-A930-043C5BD8D167}" destId="{299F29C3-976A-4DE0-9045-4D6C1EC27BC8}" srcOrd="0" destOrd="0" presId="urn:microsoft.com/office/officeart/2005/8/layout/cycle2"/>
    <dgm:cxn modelId="{E64CEB64-6BA4-4E39-8F8B-5F9CB90BD47C}" type="presParOf" srcId="{0C774C83-2E94-492E-9C3D-37BB4CEDA7DA}" destId="{299F29C3-976A-4DE0-9045-4D6C1EC27BC8}" srcOrd="0" destOrd="0" presId="urn:microsoft.com/office/officeart/2005/8/layout/cycle2"/>
    <dgm:cxn modelId="{46C33DF9-68C2-4976-8B03-EEBD79B0A709}" type="presParOf" srcId="{0C774C83-2E94-492E-9C3D-37BB4CEDA7DA}" destId="{C4D70C29-F999-4461-8A11-B95F3EC62396}" srcOrd="1" destOrd="0" presId="urn:microsoft.com/office/officeart/2005/8/layout/cycle2"/>
    <dgm:cxn modelId="{CC04D611-1CE1-4F11-BB16-40569C917406}" type="presParOf" srcId="{C4D70C29-F999-4461-8A11-B95F3EC62396}" destId="{B64604AC-5B75-4166-A7A3-F7F44AD9E474}" srcOrd="0" destOrd="0" presId="urn:microsoft.com/office/officeart/2005/8/layout/cycle2"/>
    <dgm:cxn modelId="{FCD8D034-1E65-4DA7-A5FC-AD85AC040E78}" type="presParOf" srcId="{0C774C83-2E94-492E-9C3D-37BB4CEDA7DA}" destId="{F0344F25-9E7D-4C91-99C1-F170183974DC}" srcOrd="2" destOrd="0" presId="urn:microsoft.com/office/officeart/2005/8/layout/cycle2"/>
    <dgm:cxn modelId="{05D4BA5F-01A5-43D0-A8AD-5DA412B6695A}" type="presParOf" srcId="{0C774C83-2E94-492E-9C3D-37BB4CEDA7DA}" destId="{4B174ED2-12F0-4390-B681-60DA97FAA452}" srcOrd="3" destOrd="0" presId="urn:microsoft.com/office/officeart/2005/8/layout/cycle2"/>
    <dgm:cxn modelId="{E3FFE598-F718-4135-8167-D54EDD39737A}" type="presParOf" srcId="{4B174ED2-12F0-4390-B681-60DA97FAA452}" destId="{B82930F5-4F49-4CC9-8CE4-AF2C0389650D}" srcOrd="0" destOrd="0" presId="urn:microsoft.com/office/officeart/2005/8/layout/cycle2"/>
    <dgm:cxn modelId="{C2EA4510-5C98-472C-B1B3-1FB63AFD20AD}" type="presParOf" srcId="{0C774C83-2E94-492E-9C3D-37BB4CEDA7DA}" destId="{924F8239-4DE5-4768-85CF-4922B9C97941}" srcOrd="4" destOrd="0" presId="urn:microsoft.com/office/officeart/2005/8/layout/cycle2"/>
    <dgm:cxn modelId="{A26A575F-45D0-449D-950E-C9F06799EB70}" type="presParOf" srcId="{0C774C83-2E94-492E-9C3D-37BB4CEDA7DA}" destId="{2CE5F601-073A-44B9-BC84-5B37822B99D3}" srcOrd="5" destOrd="0" presId="urn:microsoft.com/office/officeart/2005/8/layout/cycle2"/>
    <dgm:cxn modelId="{311A0B13-BD79-439D-8560-CBEF5C3F941C}" type="presParOf" srcId="{2CE5F601-073A-44B9-BC84-5B37822B99D3}" destId="{3968BC94-D67B-4138-B46B-A930C6D7AB37}" srcOrd="0" destOrd="0" presId="urn:microsoft.com/office/officeart/2005/8/layout/cycle2"/>
    <dgm:cxn modelId="{F833427B-D9A1-46B9-A9A6-8D20F502137B}" type="presParOf" srcId="{0C774C83-2E94-492E-9C3D-37BB4CEDA7DA}" destId="{6D325972-63D4-412E-AA93-E0E32051345A}" srcOrd="6" destOrd="0" presId="urn:microsoft.com/office/officeart/2005/8/layout/cycle2"/>
    <dgm:cxn modelId="{7CF1291C-0EA9-454D-9E06-E35F39C3782A}" type="presParOf" srcId="{0C774C83-2E94-492E-9C3D-37BB4CEDA7DA}" destId="{5418F251-B563-449D-9604-9CC916372822}" srcOrd="7" destOrd="0" presId="urn:microsoft.com/office/officeart/2005/8/layout/cycle2"/>
    <dgm:cxn modelId="{B5DF517A-1DF4-4726-B929-8338A77F5766}" type="presParOf" srcId="{5418F251-B563-449D-9604-9CC916372822}" destId="{3BF86E81-ECCD-4E1B-B09A-C36BAB86996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C7E7BD-8BFC-4519-91F2-AA2D9E7D0A78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5909601-2244-457D-A4B3-13C7B130A672}">
      <dgm:prSet/>
      <dgm:spPr/>
      <dgm:t>
        <a:bodyPr/>
        <a:lstStyle/>
        <a:p>
          <a:r>
            <a:rPr lang="en-US"/>
            <a:t>Shared purpose  Complementary expertise </a:t>
          </a:r>
        </a:p>
        <a:p>
          <a:r>
            <a:rPr lang="en-US"/>
            <a:t>Clear roles </a:t>
          </a:r>
        </a:p>
        <a:p>
          <a:r>
            <a:rPr lang="en-US"/>
            <a:t>Shared accountability Better support for families</a:t>
          </a:r>
          <a:endParaRPr lang="en-GB"/>
        </a:p>
      </dgm:t>
    </dgm:pt>
    <dgm:pt modelId="{BA3CD424-EB71-4513-B58D-CB041407CF7C}" type="parTrans" cxnId="{DDB0B477-A8ED-44D9-B209-4241ED171AA0}">
      <dgm:prSet/>
      <dgm:spPr/>
      <dgm:t>
        <a:bodyPr/>
        <a:lstStyle/>
        <a:p>
          <a:endParaRPr lang="en-GB"/>
        </a:p>
      </dgm:t>
    </dgm:pt>
    <dgm:pt modelId="{6668059A-6A0F-45AB-9EDA-0114FABD52BE}" type="sibTrans" cxnId="{DDB0B477-A8ED-44D9-B209-4241ED171AA0}">
      <dgm:prSet/>
      <dgm:spPr/>
      <dgm:t>
        <a:bodyPr/>
        <a:lstStyle/>
        <a:p>
          <a:endParaRPr lang="en-GB"/>
        </a:p>
      </dgm:t>
    </dgm:pt>
    <dgm:pt modelId="{059DA6BC-731C-4156-A9E2-4677D3B20DE6}" type="pres">
      <dgm:prSet presAssocID="{06C7E7BD-8BFC-4519-91F2-AA2D9E7D0A78}" presName="Name0" presStyleCnt="0">
        <dgm:presLayoutVars>
          <dgm:dir/>
          <dgm:animLvl val="lvl"/>
          <dgm:resizeHandles val="exact"/>
        </dgm:presLayoutVars>
      </dgm:prSet>
      <dgm:spPr/>
    </dgm:pt>
    <dgm:pt modelId="{11E2C5F8-E10D-4FB1-B125-C7D58EADFD80}" type="pres">
      <dgm:prSet presAssocID="{25909601-2244-457D-A4B3-13C7B130A672}" presName="linNode" presStyleCnt="0"/>
      <dgm:spPr/>
    </dgm:pt>
    <dgm:pt modelId="{BCFD0BF3-2E67-4531-9280-F18DF9137C58}" type="pres">
      <dgm:prSet presAssocID="{25909601-2244-457D-A4B3-13C7B130A672}" presName="parentText" presStyleLbl="node1" presStyleIdx="0" presStyleCnt="1" custScaleX="268231">
        <dgm:presLayoutVars>
          <dgm:chMax val="1"/>
          <dgm:bulletEnabled val="1"/>
        </dgm:presLayoutVars>
      </dgm:prSet>
      <dgm:spPr/>
    </dgm:pt>
  </dgm:ptLst>
  <dgm:cxnLst>
    <dgm:cxn modelId="{478C3203-F4F3-4708-A8DA-A65EB948DAA8}" type="presOf" srcId="{06C7E7BD-8BFC-4519-91F2-AA2D9E7D0A78}" destId="{059DA6BC-731C-4156-A9E2-4677D3B20DE6}" srcOrd="0" destOrd="0" presId="urn:microsoft.com/office/officeart/2005/8/layout/vList5"/>
    <dgm:cxn modelId="{DDB0B477-A8ED-44D9-B209-4241ED171AA0}" srcId="{06C7E7BD-8BFC-4519-91F2-AA2D9E7D0A78}" destId="{25909601-2244-457D-A4B3-13C7B130A672}" srcOrd="0" destOrd="0" parTransId="{BA3CD424-EB71-4513-B58D-CB041407CF7C}" sibTransId="{6668059A-6A0F-45AB-9EDA-0114FABD52BE}"/>
    <dgm:cxn modelId="{1D4A5796-ED8D-4DA9-ADD7-96CCEB3CA7D8}" type="presOf" srcId="{25909601-2244-457D-A4B3-13C7B130A672}" destId="{BCFD0BF3-2E67-4531-9280-F18DF9137C58}" srcOrd="0" destOrd="0" presId="urn:microsoft.com/office/officeart/2005/8/layout/vList5"/>
    <dgm:cxn modelId="{336913E8-0A1C-4A06-A3D8-9D9B24E699FC}" type="presParOf" srcId="{059DA6BC-731C-4156-A9E2-4677D3B20DE6}" destId="{11E2C5F8-E10D-4FB1-B125-C7D58EADFD80}" srcOrd="0" destOrd="0" presId="urn:microsoft.com/office/officeart/2005/8/layout/vList5"/>
    <dgm:cxn modelId="{93DFE0A8-C771-4283-BE14-B974CE688C2E}" type="presParOf" srcId="{11E2C5F8-E10D-4FB1-B125-C7D58EADFD80}" destId="{BCFD0BF3-2E67-4531-9280-F18DF9137C5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FFDBC44-0AD7-4FE5-A99D-BEF3BAFA349F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8D47D7-4293-43CE-94DE-59BBFA111B40}">
      <dgm:prSet custT="1"/>
      <dgm:spPr/>
      <dgm:t>
        <a:bodyPr/>
        <a:lstStyle/>
        <a:p>
          <a:r>
            <a:rPr lang="en-US" sz="2400"/>
            <a:t>Are locally rooted</a:t>
          </a:r>
        </a:p>
      </dgm:t>
    </dgm:pt>
    <dgm:pt modelId="{D29983AB-D282-4B79-B2FA-E710A841C7AE}" type="parTrans" cxnId="{67D5014F-CB05-4093-8520-CF1AD555C21E}">
      <dgm:prSet/>
      <dgm:spPr/>
      <dgm:t>
        <a:bodyPr/>
        <a:lstStyle/>
        <a:p>
          <a:endParaRPr lang="en-US"/>
        </a:p>
      </dgm:t>
    </dgm:pt>
    <dgm:pt modelId="{989872BA-CAF1-462C-AA9C-77CCE2A358ED}" type="sibTrans" cxnId="{67D5014F-CB05-4093-8520-CF1AD555C21E}">
      <dgm:prSet/>
      <dgm:spPr/>
      <dgm:t>
        <a:bodyPr/>
        <a:lstStyle/>
        <a:p>
          <a:endParaRPr lang="en-US"/>
        </a:p>
      </dgm:t>
    </dgm:pt>
    <dgm:pt modelId="{BE0A3769-C600-449C-8F43-F4C4EFC0DD2E}">
      <dgm:prSet custT="1"/>
      <dgm:spPr/>
      <dgm:t>
        <a:bodyPr/>
        <a:lstStyle/>
        <a:p>
          <a:r>
            <a:rPr lang="en-US" sz="1800" b="1"/>
            <a:t>Experience of managing grants of comparable complexity</a:t>
          </a:r>
          <a:r>
            <a:rPr lang="en-US" sz="1600" b="1"/>
            <a:t>;</a:t>
          </a:r>
        </a:p>
      </dgm:t>
    </dgm:pt>
    <dgm:pt modelId="{220A0132-0FE8-4D8A-870B-76184A3D2BB1}" type="parTrans" cxnId="{15035E2D-71DE-4885-AE06-49138A7873D2}">
      <dgm:prSet/>
      <dgm:spPr/>
      <dgm:t>
        <a:bodyPr/>
        <a:lstStyle/>
        <a:p>
          <a:endParaRPr lang="en-US"/>
        </a:p>
      </dgm:t>
    </dgm:pt>
    <dgm:pt modelId="{29FEEA03-EFB3-49DB-B7A0-B484B7C9A643}" type="sibTrans" cxnId="{15035E2D-71DE-4885-AE06-49138A7873D2}">
      <dgm:prSet/>
      <dgm:spPr/>
      <dgm:t>
        <a:bodyPr/>
        <a:lstStyle/>
        <a:p>
          <a:endParaRPr lang="en-US"/>
        </a:p>
      </dgm:t>
    </dgm:pt>
    <dgm:pt modelId="{654F4ABB-741D-4A93-AF2D-0A5732F37410}">
      <dgm:prSet custT="1"/>
      <dgm:spPr/>
      <dgm:t>
        <a:bodyPr/>
        <a:lstStyle/>
        <a:p>
          <a:r>
            <a:rPr lang="en-US" sz="1800" b="1"/>
            <a:t>Evidence of delivering  family support at scale and at a higher level of need</a:t>
          </a:r>
          <a:r>
            <a:rPr lang="en-US" sz="1600"/>
            <a:t>;</a:t>
          </a:r>
        </a:p>
      </dgm:t>
    </dgm:pt>
    <dgm:pt modelId="{41F7D642-E513-4BBB-AC98-B0B11968AA48}" type="parTrans" cxnId="{E3C504E2-9E58-4F35-8F02-2BE23F6D8F89}">
      <dgm:prSet/>
      <dgm:spPr/>
      <dgm:t>
        <a:bodyPr/>
        <a:lstStyle/>
        <a:p>
          <a:endParaRPr lang="en-US"/>
        </a:p>
      </dgm:t>
    </dgm:pt>
    <dgm:pt modelId="{8CAF7B30-706C-4395-B134-5D32FDD9C25A}" type="sibTrans" cxnId="{E3C504E2-9E58-4F35-8F02-2BE23F6D8F89}">
      <dgm:prSet/>
      <dgm:spPr/>
      <dgm:t>
        <a:bodyPr/>
        <a:lstStyle/>
        <a:p>
          <a:endParaRPr lang="en-US"/>
        </a:p>
      </dgm:t>
    </dgm:pt>
    <dgm:pt modelId="{F49B7A37-D68A-45B6-885C-E74FC20CCAF0}">
      <dgm:prSet custT="1"/>
      <dgm:spPr/>
      <dgm:t>
        <a:bodyPr/>
        <a:lstStyle/>
        <a:p>
          <a:r>
            <a:rPr lang="en-US" sz="1800" b="1"/>
            <a:t>Demonstrable robust governance &amp;  appropriate financial management systems</a:t>
          </a:r>
          <a:r>
            <a:rPr lang="en-US" sz="1800"/>
            <a:t>;</a:t>
          </a:r>
        </a:p>
      </dgm:t>
    </dgm:pt>
    <dgm:pt modelId="{D4B7CC05-1EF6-4635-9375-1561D572EE86}" type="parTrans" cxnId="{F9A1D38C-7780-4A27-A7FC-6FD63BCBB2A5}">
      <dgm:prSet/>
      <dgm:spPr/>
      <dgm:t>
        <a:bodyPr/>
        <a:lstStyle/>
        <a:p>
          <a:endParaRPr lang="en-US"/>
        </a:p>
      </dgm:t>
    </dgm:pt>
    <dgm:pt modelId="{33FA508A-C901-4D7B-8909-EE601710F192}" type="sibTrans" cxnId="{F9A1D38C-7780-4A27-A7FC-6FD63BCBB2A5}">
      <dgm:prSet/>
      <dgm:spPr/>
      <dgm:t>
        <a:bodyPr/>
        <a:lstStyle/>
        <a:p>
          <a:endParaRPr lang="en-US"/>
        </a:p>
      </dgm:t>
    </dgm:pt>
    <dgm:pt modelId="{71D72483-B2A5-4F70-9FCF-B49E1DFA394F}">
      <dgm:prSet custT="1"/>
      <dgm:spPr/>
      <dgm:t>
        <a:bodyPr/>
        <a:lstStyle/>
        <a:p>
          <a:r>
            <a:rPr lang="en-US" sz="1800"/>
            <a:t>Evidence safeguarding compliance and governance;</a:t>
          </a:r>
        </a:p>
      </dgm:t>
    </dgm:pt>
    <dgm:pt modelId="{2D5766AA-88EA-4287-9CDB-6D101983490F}" type="parTrans" cxnId="{49C599EF-CF2A-4B9B-8943-30C3EAA47757}">
      <dgm:prSet/>
      <dgm:spPr/>
      <dgm:t>
        <a:bodyPr/>
        <a:lstStyle/>
        <a:p>
          <a:endParaRPr lang="en-US"/>
        </a:p>
      </dgm:t>
    </dgm:pt>
    <dgm:pt modelId="{F5F2D5A6-8C39-4C33-A1F7-D01D71FBD7EF}" type="sibTrans" cxnId="{49C599EF-CF2A-4B9B-8943-30C3EAA47757}">
      <dgm:prSet/>
      <dgm:spPr/>
      <dgm:t>
        <a:bodyPr/>
        <a:lstStyle/>
        <a:p>
          <a:endParaRPr lang="en-US"/>
        </a:p>
      </dgm:t>
    </dgm:pt>
    <dgm:pt modelId="{B38C160C-931F-4EAC-9201-6446A2CCE8AA}">
      <dgm:prSet custT="1"/>
      <dgm:spPr/>
      <dgm:t>
        <a:bodyPr/>
        <a:lstStyle/>
        <a:p>
          <a:r>
            <a:rPr lang="en-US" sz="1600" b="1"/>
            <a:t>Comply with all Guidance, monitoring, evaluation, engagement  reporting and assurance requirements</a:t>
          </a:r>
          <a:r>
            <a:rPr lang="en-US" sz="1600"/>
            <a:t>.</a:t>
          </a:r>
        </a:p>
      </dgm:t>
    </dgm:pt>
    <dgm:pt modelId="{F0C72463-25AB-4875-A62C-B7137846BA90}" type="parTrans" cxnId="{77214EC3-F4ED-4E15-B857-2DEFFD78C5BD}">
      <dgm:prSet/>
      <dgm:spPr/>
      <dgm:t>
        <a:bodyPr/>
        <a:lstStyle/>
        <a:p>
          <a:endParaRPr lang="en-US"/>
        </a:p>
      </dgm:t>
    </dgm:pt>
    <dgm:pt modelId="{0E7E59C5-11AE-4967-9625-9188DAEB93EB}" type="sibTrans" cxnId="{77214EC3-F4ED-4E15-B857-2DEFFD78C5BD}">
      <dgm:prSet/>
      <dgm:spPr/>
      <dgm:t>
        <a:bodyPr/>
        <a:lstStyle/>
        <a:p>
          <a:endParaRPr lang="en-US"/>
        </a:p>
      </dgm:t>
    </dgm:pt>
    <dgm:pt modelId="{30DDAFE5-C491-4862-9196-14AED78A877A}" type="pres">
      <dgm:prSet presAssocID="{AFFDBC44-0AD7-4FE5-A99D-BEF3BAFA349F}" presName="Name0" presStyleCnt="0">
        <dgm:presLayoutVars>
          <dgm:dir/>
          <dgm:resizeHandles val="exact"/>
        </dgm:presLayoutVars>
      </dgm:prSet>
      <dgm:spPr/>
    </dgm:pt>
    <dgm:pt modelId="{E488958F-3223-44BB-9F67-FC67B7D8008A}" type="pres">
      <dgm:prSet presAssocID="{F98D47D7-4293-43CE-94DE-59BBFA111B40}" presName="node" presStyleLbl="node1" presStyleIdx="0" presStyleCnt="6">
        <dgm:presLayoutVars>
          <dgm:bulletEnabled val="1"/>
        </dgm:presLayoutVars>
      </dgm:prSet>
      <dgm:spPr/>
    </dgm:pt>
    <dgm:pt modelId="{6696982F-C52E-404E-826B-CCDCC03BF278}" type="pres">
      <dgm:prSet presAssocID="{989872BA-CAF1-462C-AA9C-77CCE2A358ED}" presName="sibTrans" presStyleLbl="sibTrans1D1" presStyleIdx="0" presStyleCnt="5"/>
      <dgm:spPr/>
    </dgm:pt>
    <dgm:pt modelId="{AFAEF64F-F3AA-4E20-AD73-3841CFC025A5}" type="pres">
      <dgm:prSet presAssocID="{989872BA-CAF1-462C-AA9C-77CCE2A358ED}" presName="connectorText" presStyleLbl="sibTrans1D1" presStyleIdx="0" presStyleCnt="5"/>
      <dgm:spPr/>
    </dgm:pt>
    <dgm:pt modelId="{2F379699-C544-42A9-8932-6E5999B610EC}" type="pres">
      <dgm:prSet presAssocID="{BE0A3769-C600-449C-8F43-F4C4EFC0DD2E}" presName="node" presStyleLbl="node1" presStyleIdx="1" presStyleCnt="6">
        <dgm:presLayoutVars>
          <dgm:bulletEnabled val="1"/>
        </dgm:presLayoutVars>
      </dgm:prSet>
      <dgm:spPr/>
    </dgm:pt>
    <dgm:pt modelId="{A346BA8F-23A5-42F0-893A-D1F139455AF9}" type="pres">
      <dgm:prSet presAssocID="{29FEEA03-EFB3-49DB-B7A0-B484B7C9A643}" presName="sibTrans" presStyleLbl="sibTrans1D1" presStyleIdx="1" presStyleCnt="5"/>
      <dgm:spPr/>
    </dgm:pt>
    <dgm:pt modelId="{59230D54-B6A6-4305-A3FD-437380DB8CD5}" type="pres">
      <dgm:prSet presAssocID="{29FEEA03-EFB3-49DB-B7A0-B484B7C9A643}" presName="connectorText" presStyleLbl="sibTrans1D1" presStyleIdx="1" presStyleCnt="5"/>
      <dgm:spPr/>
    </dgm:pt>
    <dgm:pt modelId="{ACD8F1D4-865E-4A0E-93EA-CCC684B68DE5}" type="pres">
      <dgm:prSet presAssocID="{654F4ABB-741D-4A93-AF2D-0A5732F37410}" presName="node" presStyleLbl="node1" presStyleIdx="2" presStyleCnt="6">
        <dgm:presLayoutVars>
          <dgm:bulletEnabled val="1"/>
        </dgm:presLayoutVars>
      </dgm:prSet>
      <dgm:spPr/>
    </dgm:pt>
    <dgm:pt modelId="{D85BE480-8005-4371-A0FC-01AFDED5F5E5}" type="pres">
      <dgm:prSet presAssocID="{8CAF7B30-706C-4395-B134-5D32FDD9C25A}" presName="sibTrans" presStyleLbl="sibTrans1D1" presStyleIdx="2" presStyleCnt="5"/>
      <dgm:spPr/>
    </dgm:pt>
    <dgm:pt modelId="{99E6634A-785C-43B8-A40E-B3E556ED18B6}" type="pres">
      <dgm:prSet presAssocID="{8CAF7B30-706C-4395-B134-5D32FDD9C25A}" presName="connectorText" presStyleLbl="sibTrans1D1" presStyleIdx="2" presStyleCnt="5"/>
      <dgm:spPr/>
    </dgm:pt>
    <dgm:pt modelId="{8DF0FD8F-BACD-4812-9CE2-EFE97910264C}" type="pres">
      <dgm:prSet presAssocID="{F49B7A37-D68A-45B6-885C-E74FC20CCAF0}" presName="node" presStyleLbl="node1" presStyleIdx="3" presStyleCnt="6">
        <dgm:presLayoutVars>
          <dgm:bulletEnabled val="1"/>
        </dgm:presLayoutVars>
      </dgm:prSet>
      <dgm:spPr/>
    </dgm:pt>
    <dgm:pt modelId="{DD3E1866-EA39-4047-A136-C2AAD4DDECEA}" type="pres">
      <dgm:prSet presAssocID="{33FA508A-C901-4D7B-8909-EE601710F192}" presName="sibTrans" presStyleLbl="sibTrans1D1" presStyleIdx="3" presStyleCnt="5"/>
      <dgm:spPr/>
    </dgm:pt>
    <dgm:pt modelId="{72FAC450-82CF-4786-8C67-F08D0370AAA5}" type="pres">
      <dgm:prSet presAssocID="{33FA508A-C901-4D7B-8909-EE601710F192}" presName="connectorText" presStyleLbl="sibTrans1D1" presStyleIdx="3" presStyleCnt="5"/>
      <dgm:spPr/>
    </dgm:pt>
    <dgm:pt modelId="{B0CF1ABA-6D94-45FB-A52E-ED721CF4E01A}" type="pres">
      <dgm:prSet presAssocID="{71D72483-B2A5-4F70-9FCF-B49E1DFA394F}" presName="node" presStyleLbl="node1" presStyleIdx="4" presStyleCnt="6">
        <dgm:presLayoutVars>
          <dgm:bulletEnabled val="1"/>
        </dgm:presLayoutVars>
      </dgm:prSet>
      <dgm:spPr/>
    </dgm:pt>
    <dgm:pt modelId="{562DBA6F-6882-4E52-B22D-72A7D48FA1F0}" type="pres">
      <dgm:prSet presAssocID="{F5F2D5A6-8C39-4C33-A1F7-D01D71FBD7EF}" presName="sibTrans" presStyleLbl="sibTrans1D1" presStyleIdx="4" presStyleCnt="5"/>
      <dgm:spPr/>
    </dgm:pt>
    <dgm:pt modelId="{7EE1A3EE-5BF9-44A1-A28F-5C642335CBD3}" type="pres">
      <dgm:prSet presAssocID="{F5F2D5A6-8C39-4C33-A1F7-D01D71FBD7EF}" presName="connectorText" presStyleLbl="sibTrans1D1" presStyleIdx="4" presStyleCnt="5"/>
      <dgm:spPr/>
    </dgm:pt>
    <dgm:pt modelId="{C1E8E09B-1A47-4E63-A0DE-B8323E31AE4C}" type="pres">
      <dgm:prSet presAssocID="{B38C160C-931F-4EAC-9201-6446A2CCE8AA}" presName="node" presStyleLbl="node1" presStyleIdx="5" presStyleCnt="6">
        <dgm:presLayoutVars>
          <dgm:bulletEnabled val="1"/>
        </dgm:presLayoutVars>
      </dgm:prSet>
      <dgm:spPr/>
    </dgm:pt>
  </dgm:ptLst>
  <dgm:cxnLst>
    <dgm:cxn modelId="{0D635A08-7939-4D11-B793-85853112AC9E}" type="presOf" srcId="{654F4ABB-741D-4A93-AF2D-0A5732F37410}" destId="{ACD8F1D4-865E-4A0E-93EA-CCC684B68DE5}" srcOrd="0" destOrd="0" presId="urn:microsoft.com/office/officeart/2016/7/layout/RepeatingBendingProcessNew"/>
    <dgm:cxn modelId="{923C610A-0649-4E9F-B8CA-AF84A973DD7E}" type="presOf" srcId="{F49B7A37-D68A-45B6-885C-E74FC20CCAF0}" destId="{8DF0FD8F-BACD-4812-9CE2-EFE97910264C}" srcOrd="0" destOrd="0" presId="urn:microsoft.com/office/officeart/2016/7/layout/RepeatingBendingProcessNew"/>
    <dgm:cxn modelId="{EB3A2C0E-F534-4A6E-89D7-250A2B6F4C23}" type="presOf" srcId="{F5F2D5A6-8C39-4C33-A1F7-D01D71FBD7EF}" destId="{562DBA6F-6882-4E52-B22D-72A7D48FA1F0}" srcOrd="0" destOrd="0" presId="urn:microsoft.com/office/officeart/2016/7/layout/RepeatingBendingProcessNew"/>
    <dgm:cxn modelId="{2A00AA0E-9A96-41D4-A5C3-5B9ADF4F24A0}" type="presOf" srcId="{8CAF7B30-706C-4395-B134-5D32FDD9C25A}" destId="{D85BE480-8005-4371-A0FC-01AFDED5F5E5}" srcOrd="0" destOrd="0" presId="urn:microsoft.com/office/officeart/2016/7/layout/RepeatingBendingProcessNew"/>
    <dgm:cxn modelId="{D448C82C-1CF6-4894-9AA0-F789EDFF8527}" type="presOf" srcId="{33FA508A-C901-4D7B-8909-EE601710F192}" destId="{72FAC450-82CF-4786-8C67-F08D0370AAA5}" srcOrd="1" destOrd="0" presId="urn:microsoft.com/office/officeart/2016/7/layout/RepeatingBendingProcessNew"/>
    <dgm:cxn modelId="{15035E2D-71DE-4885-AE06-49138A7873D2}" srcId="{AFFDBC44-0AD7-4FE5-A99D-BEF3BAFA349F}" destId="{BE0A3769-C600-449C-8F43-F4C4EFC0DD2E}" srcOrd="1" destOrd="0" parTransId="{220A0132-0FE8-4D8A-870B-76184A3D2BB1}" sibTransId="{29FEEA03-EFB3-49DB-B7A0-B484B7C9A643}"/>
    <dgm:cxn modelId="{81EB8A32-67AA-487C-A3BA-D6758BCB70D7}" type="presOf" srcId="{989872BA-CAF1-462C-AA9C-77CCE2A358ED}" destId="{6696982F-C52E-404E-826B-CCDCC03BF278}" srcOrd="0" destOrd="0" presId="urn:microsoft.com/office/officeart/2016/7/layout/RepeatingBendingProcessNew"/>
    <dgm:cxn modelId="{A04FC339-F010-4F6A-915E-F3A09E17AD7C}" type="presOf" srcId="{F98D47D7-4293-43CE-94DE-59BBFA111B40}" destId="{E488958F-3223-44BB-9F67-FC67B7D8008A}" srcOrd="0" destOrd="0" presId="urn:microsoft.com/office/officeart/2016/7/layout/RepeatingBendingProcessNew"/>
    <dgm:cxn modelId="{E5C59F66-D949-4C6A-8979-66ACC9110E17}" type="presOf" srcId="{33FA508A-C901-4D7B-8909-EE601710F192}" destId="{DD3E1866-EA39-4047-A136-C2AAD4DDECEA}" srcOrd="0" destOrd="0" presId="urn:microsoft.com/office/officeart/2016/7/layout/RepeatingBendingProcessNew"/>
    <dgm:cxn modelId="{AE689249-FCB7-4AD0-8C2C-9C715F117E24}" type="presOf" srcId="{71D72483-B2A5-4F70-9FCF-B49E1DFA394F}" destId="{B0CF1ABA-6D94-45FB-A52E-ED721CF4E01A}" srcOrd="0" destOrd="0" presId="urn:microsoft.com/office/officeart/2016/7/layout/RepeatingBendingProcessNew"/>
    <dgm:cxn modelId="{67D5014F-CB05-4093-8520-CF1AD555C21E}" srcId="{AFFDBC44-0AD7-4FE5-A99D-BEF3BAFA349F}" destId="{F98D47D7-4293-43CE-94DE-59BBFA111B40}" srcOrd="0" destOrd="0" parTransId="{D29983AB-D282-4B79-B2FA-E710A841C7AE}" sibTransId="{989872BA-CAF1-462C-AA9C-77CCE2A358ED}"/>
    <dgm:cxn modelId="{6C993E51-4B90-438C-ACF9-1FC97D4E0699}" type="presOf" srcId="{8CAF7B30-706C-4395-B134-5D32FDD9C25A}" destId="{99E6634A-785C-43B8-A40E-B3E556ED18B6}" srcOrd="1" destOrd="0" presId="urn:microsoft.com/office/officeart/2016/7/layout/RepeatingBendingProcessNew"/>
    <dgm:cxn modelId="{F9A1D38C-7780-4A27-A7FC-6FD63BCBB2A5}" srcId="{AFFDBC44-0AD7-4FE5-A99D-BEF3BAFA349F}" destId="{F49B7A37-D68A-45B6-885C-E74FC20CCAF0}" srcOrd="3" destOrd="0" parTransId="{D4B7CC05-1EF6-4635-9375-1561D572EE86}" sibTransId="{33FA508A-C901-4D7B-8909-EE601710F192}"/>
    <dgm:cxn modelId="{0FBAB89E-BE37-4948-A7E3-B86697944EB5}" type="presOf" srcId="{BE0A3769-C600-449C-8F43-F4C4EFC0DD2E}" destId="{2F379699-C544-42A9-8932-6E5999B610EC}" srcOrd="0" destOrd="0" presId="urn:microsoft.com/office/officeart/2016/7/layout/RepeatingBendingProcessNew"/>
    <dgm:cxn modelId="{392D0CB9-3245-481A-A1B1-5E5005BDF41E}" type="presOf" srcId="{989872BA-CAF1-462C-AA9C-77CCE2A358ED}" destId="{AFAEF64F-F3AA-4E20-AD73-3841CFC025A5}" srcOrd="1" destOrd="0" presId="urn:microsoft.com/office/officeart/2016/7/layout/RepeatingBendingProcessNew"/>
    <dgm:cxn modelId="{E3C504E2-9E58-4F35-8F02-2BE23F6D8F89}" srcId="{AFFDBC44-0AD7-4FE5-A99D-BEF3BAFA349F}" destId="{654F4ABB-741D-4A93-AF2D-0A5732F37410}" srcOrd="2" destOrd="0" parTransId="{41F7D642-E513-4BBB-AC98-B0B11968AA48}" sibTransId="{8CAF7B30-706C-4395-B134-5D32FDD9C25A}"/>
    <dgm:cxn modelId="{77214EC3-F4ED-4E15-B857-2DEFFD78C5BD}" srcId="{AFFDBC44-0AD7-4FE5-A99D-BEF3BAFA349F}" destId="{B38C160C-931F-4EAC-9201-6446A2CCE8AA}" srcOrd="5" destOrd="0" parTransId="{F0C72463-25AB-4875-A62C-B7137846BA90}" sibTransId="{0E7E59C5-11AE-4967-9625-9188DAEB93EB}"/>
    <dgm:cxn modelId="{CD8353C7-3779-4FF7-90B5-50B2666B7522}" type="presOf" srcId="{29FEEA03-EFB3-49DB-B7A0-B484B7C9A643}" destId="{A346BA8F-23A5-42F0-893A-D1F139455AF9}" srcOrd="0" destOrd="0" presId="urn:microsoft.com/office/officeart/2016/7/layout/RepeatingBendingProcessNew"/>
    <dgm:cxn modelId="{49C599EF-CF2A-4B9B-8943-30C3EAA47757}" srcId="{AFFDBC44-0AD7-4FE5-A99D-BEF3BAFA349F}" destId="{71D72483-B2A5-4F70-9FCF-B49E1DFA394F}" srcOrd="4" destOrd="0" parTransId="{2D5766AA-88EA-4287-9CDB-6D101983490F}" sibTransId="{F5F2D5A6-8C39-4C33-A1F7-D01D71FBD7EF}"/>
    <dgm:cxn modelId="{440F7BD0-A2F0-4403-B1D0-900FCA0FF3E3}" type="presOf" srcId="{29FEEA03-EFB3-49DB-B7A0-B484B7C9A643}" destId="{59230D54-B6A6-4305-A3FD-437380DB8CD5}" srcOrd="1" destOrd="0" presId="urn:microsoft.com/office/officeart/2016/7/layout/RepeatingBendingProcessNew"/>
    <dgm:cxn modelId="{B8694DD3-D780-4D1B-9231-8A14FAFEDC10}" type="presOf" srcId="{F5F2D5A6-8C39-4C33-A1F7-D01D71FBD7EF}" destId="{7EE1A3EE-5BF9-44A1-A28F-5C642335CBD3}" srcOrd="1" destOrd="0" presId="urn:microsoft.com/office/officeart/2016/7/layout/RepeatingBendingProcessNew"/>
    <dgm:cxn modelId="{111F07D4-AC7F-4C50-8AA5-642B4B445837}" type="presOf" srcId="{AFFDBC44-0AD7-4FE5-A99D-BEF3BAFA349F}" destId="{30DDAFE5-C491-4862-9196-14AED78A877A}" srcOrd="0" destOrd="0" presId="urn:microsoft.com/office/officeart/2016/7/layout/RepeatingBendingProcessNew"/>
    <dgm:cxn modelId="{D09EC9FC-1310-4567-880E-EF466210085F}" type="presOf" srcId="{B38C160C-931F-4EAC-9201-6446A2CCE8AA}" destId="{C1E8E09B-1A47-4E63-A0DE-B8323E31AE4C}" srcOrd="0" destOrd="0" presId="urn:microsoft.com/office/officeart/2016/7/layout/RepeatingBendingProcessNew"/>
    <dgm:cxn modelId="{B40DB27B-AA28-441E-998E-43AFEFE08991}" type="presParOf" srcId="{30DDAFE5-C491-4862-9196-14AED78A877A}" destId="{E488958F-3223-44BB-9F67-FC67B7D8008A}" srcOrd="0" destOrd="0" presId="urn:microsoft.com/office/officeart/2016/7/layout/RepeatingBendingProcessNew"/>
    <dgm:cxn modelId="{73384893-3D5F-40AE-A28E-0B1313B6DD01}" type="presParOf" srcId="{30DDAFE5-C491-4862-9196-14AED78A877A}" destId="{6696982F-C52E-404E-826B-CCDCC03BF278}" srcOrd="1" destOrd="0" presId="urn:microsoft.com/office/officeart/2016/7/layout/RepeatingBendingProcessNew"/>
    <dgm:cxn modelId="{B4030C49-62CC-4396-8368-66119EFEB748}" type="presParOf" srcId="{6696982F-C52E-404E-826B-CCDCC03BF278}" destId="{AFAEF64F-F3AA-4E20-AD73-3841CFC025A5}" srcOrd="0" destOrd="0" presId="urn:microsoft.com/office/officeart/2016/7/layout/RepeatingBendingProcessNew"/>
    <dgm:cxn modelId="{1361A04E-6919-472D-850E-AED94276C5A9}" type="presParOf" srcId="{30DDAFE5-C491-4862-9196-14AED78A877A}" destId="{2F379699-C544-42A9-8932-6E5999B610EC}" srcOrd="2" destOrd="0" presId="urn:microsoft.com/office/officeart/2016/7/layout/RepeatingBendingProcessNew"/>
    <dgm:cxn modelId="{A558DE96-5541-4E14-A08A-A02C0C809134}" type="presParOf" srcId="{30DDAFE5-C491-4862-9196-14AED78A877A}" destId="{A346BA8F-23A5-42F0-893A-D1F139455AF9}" srcOrd="3" destOrd="0" presId="urn:microsoft.com/office/officeart/2016/7/layout/RepeatingBendingProcessNew"/>
    <dgm:cxn modelId="{F689A1BF-C2F9-4480-AB61-D6ECD55C5E48}" type="presParOf" srcId="{A346BA8F-23A5-42F0-893A-D1F139455AF9}" destId="{59230D54-B6A6-4305-A3FD-437380DB8CD5}" srcOrd="0" destOrd="0" presId="urn:microsoft.com/office/officeart/2016/7/layout/RepeatingBendingProcessNew"/>
    <dgm:cxn modelId="{00A59537-CF36-4AF4-ADE0-30CE7F27909D}" type="presParOf" srcId="{30DDAFE5-C491-4862-9196-14AED78A877A}" destId="{ACD8F1D4-865E-4A0E-93EA-CCC684B68DE5}" srcOrd="4" destOrd="0" presId="urn:microsoft.com/office/officeart/2016/7/layout/RepeatingBendingProcessNew"/>
    <dgm:cxn modelId="{1CE27438-AA66-4DB2-A225-3F8E356C802B}" type="presParOf" srcId="{30DDAFE5-C491-4862-9196-14AED78A877A}" destId="{D85BE480-8005-4371-A0FC-01AFDED5F5E5}" srcOrd="5" destOrd="0" presId="urn:microsoft.com/office/officeart/2016/7/layout/RepeatingBendingProcessNew"/>
    <dgm:cxn modelId="{5E19CE16-2F53-4408-8ECC-F4D4E5AA09FD}" type="presParOf" srcId="{D85BE480-8005-4371-A0FC-01AFDED5F5E5}" destId="{99E6634A-785C-43B8-A40E-B3E556ED18B6}" srcOrd="0" destOrd="0" presId="urn:microsoft.com/office/officeart/2016/7/layout/RepeatingBendingProcessNew"/>
    <dgm:cxn modelId="{BC7FD6DF-ACB4-4692-BAC6-85583FD56A60}" type="presParOf" srcId="{30DDAFE5-C491-4862-9196-14AED78A877A}" destId="{8DF0FD8F-BACD-4812-9CE2-EFE97910264C}" srcOrd="6" destOrd="0" presId="urn:microsoft.com/office/officeart/2016/7/layout/RepeatingBendingProcessNew"/>
    <dgm:cxn modelId="{80664525-6587-44B3-A1C4-AD7EC4F4BF6A}" type="presParOf" srcId="{30DDAFE5-C491-4862-9196-14AED78A877A}" destId="{DD3E1866-EA39-4047-A136-C2AAD4DDECEA}" srcOrd="7" destOrd="0" presId="urn:microsoft.com/office/officeart/2016/7/layout/RepeatingBendingProcessNew"/>
    <dgm:cxn modelId="{6F392437-11A5-4F76-911E-DBA2A05B1A9D}" type="presParOf" srcId="{DD3E1866-EA39-4047-A136-C2AAD4DDECEA}" destId="{72FAC450-82CF-4786-8C67-F08D0370AAA5}" srcOrd="0" destOrd="0" presId="urn:microsoft.com/office/officeart/2016/7/layout/RepeatingBendingProcessNew"/>
    <dgm:cxn modelId="{81B43212-6284-4A65-BF2E-E6EF05C41869}" type="presParOf" srcId="{30DDAFE5-C491-4862-9196-14AED78A877A}" destId="{B0CF1ABA-6D94-45FB-A52E-ED721CF4E01A}" srcOrd="8" destOrd="0" presId="urn:microsoft.com/office/officeart/2016/7/layout/RepeatingBendingProcessNew"/>
    <dgm:cxn modelId="{FC99BAF4-5D60-4307-ADEB-39D451C951B3}" type="presParOf" srcId="{30DDAFE5-C491-4862-9196-14AED78A877A}" destId="{562DBA6F-6882-4E52-B22D-72A7D48FA1F0}" srcOrd="9" destOrd="0" presId="urn:microsoft.com/office/officeart/2016/7/layout/RepeatingBendingProcessNew"/>
    <dgm:cxn modelId="{5B938CB3-F88C-48D2-9BFC-AF5F11F333BD}" type="presParOf" srcId="{562DBA6F-6882-4E52-B22D-72A7D48FA1F0}" destId="{7EE1A3EE-5BF9-44A1-A28F-5C642335CBD3}" srcOrd="0" destOrd="0" presId="urn:microsoft.com/office/officeart/2016/7/layout/RepeatingBendingProcessNew"/>
    <dgm:cxn modelId="{FA534538-70AF-4DCF-9B59-8AE0CD4F5A4F}" type="presParOf" srcId="{30DDAFE5-C491-4862-9196-14AED78A877A}" destId="{C1E8E09B-1A47-4E63-A0DE-B8323E31AE4C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4013C-D043-4E9E-A353-7823240E389D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Over 4260 children in care in NI </a:t>
          </a:r>
          <a:endParaRPr lang="en-GB" sz="3100" kern="1200"/>
        </a:p>
      </dsp:txBody>
      <dsp:txXfrm>
        <a:off x="0" y="39687"/>
        <a:ext cx="3286125" cy="1971675"/>
      </dsp:txXfrm>
    </dsp:sp>
    <dsp:sp modelId="{FC21009A-CDB6-436E-A846-381EABF75D1C}">
      <dsp:nvSpPr>
        <dsp:cNvPr id="0" name=""/>
        <dsp:cNvSpPr/>
      </dsp:nvSpPr>
      <dsp:spPr>
        <a:xfrm>
          <a:off x="7229475" y="0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+ 47% over 10 years</a:t>
          </a:r>
        </a:p>
      </dsp:txBody>
      <dsp:txXfrm>
        <a:off x="7229475" y="0"/>
        <a:ext cx="3286125" cy="1971675"/>
      </dsp:txXfrm>
    </dsp:sp>
    <dsp:sp modelId="{E3AB62D3-FC26-4A23-80F0-13483F98DD8B}">
      <dsp:nvSpPr>
        <dsp:cNvPr id="0" name=""/>
        <dsp:cNvSpPr/>
      </dsp:nvSpPr>
      <dsp:spPr>
        <a:xfrm>
          <a:off x="0" y="2379662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Over 110,000 children growing up in poverty</a:t>
          </a:r>
          <a:endParaRPr lang="en-GB" sz="3100" kern="1200"/>
        </a:p>
      </dsp:txBody>
      <dsp:txXfrm>
        <a:off x="0" y="2379662"/>
        <a:ext cx="3286125" cy="1971675"/>
      </dsp:txXfrm>
    </dsp:sp>
    <dsp:sp modelId="{98A55229-FA2B-4C8E-B418-4479473D4ADC}">
      <dsp:nvSpPr>
        <dsp:cNvPr id="0" name=""/>
        <dsp:cNvSpPr/>
      </dsp:nvSpPr>
      <dsp:spPr>
        <a:xfrm>
          <a:off x="3465580" y="2379663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Care experienced young people 8.85% more at risk of death by suicide</a:t>
          </a:r>
          <a:endParaRPr lang="en-GB" sz="3100" kern="1200"/>
        </a:p>
      </dsp:txBody>
      <dsp:txXfrm>
        <a:off x="3465580" y="2379663"/>
        <a:ext cx="3286125" cy="1971675"/>
      </dsp:txXfrm>
    </dsp:sp>
    <dsp:sp modelId="{89E24972-EEF5-4C07-A1E2-63F86CB73583}">
      <dsp:nvSpPr>
        <dsp:cNvPr id="0" name=""/>
        <dsp:cNvSpPr/>
      </dsp:nvSpPr>
      <dsp:spPr>
        <a:xfrm>
          <a:off x="7229475" y="2379663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Source: pubmed.ncbi.gov/37821223. NI departmental data March 2026. Poverty figures JRF 2025 after Housing Costs </a:t>
          </a:r>
          <a:endParaRPr lang="en-GB" sz="1200" kern="1200"/>
        </a:p>
      </dsp:txBody>
      <dsp:txXfrm>
        <a:off x="7229475" y="2379663"/>
        <a:ext cx="3286125" cy="1971675"/>
      </dsp:txXfrm>
    </dsp:sp>
    <dsp:sp modelId="{72BABF4A-E25D-40FE-8B90-3DFE445938F3}">
      <dsp:nvSpPr>
        <dsp:cNvPr id="0" name=""/>
        <dsp:cNvSpPr/>
      </dsp:nvSpPr>
      <dsp:spPr>
        <a:xfrm>
          <a:off x="3613225" y="0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+ 26% increase in children in care over 5 years </a:t>
          </a:r>
          <a:endParaRPr lang="en-GB" sz="3100" kern="1200"/>
        </a:p>
      </dsp:txBody>
      <dsp:txXfrm>
        <a:off x="3613225" y="0"/>
        <a:ext cx="3286125" cy="19716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13E04B-D1E0-4811-999C-85CFE1B451D2}">
      <dsp:nvSpPr>
        <dsp:cNvPr id="0" name=""/>
        <dsp:cNvSpPr/>
      </dsp:nvSpPr>
      <dsp:spPr>
        <a:xfrm>
          <a:off x="442561" y="609212"/>
          <a:ext cx="719824" cy="7198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A7DDF-DE08-4281-B8A2-784378940595}">
      <dsp:nvSpPr>
        <dsp:cNvPr id="0" name=""/>
        <dsp:cNvSpPr/>
      </dsp:nvSpPr>
      <dsp:spPr>
        <a:xfrm>
          <a:off x="2668" y="1688510"/>
          <a:ext cx="1599609" cy="110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Webinar – August 2026</a:t>
          </a:r>
        </a:p>
      </dsp:txBody>
      <dsp:txXfrm>
        <a:off x="2668" y="1688510"/>
        <a:ext cx="1599609" cy="1107151"/>
      </dsp:txXfrm>
    </dsp:sp>
    <dsp:sp modelId="{55960318-FFCB-4F97-B8C9-267F5AA779A1}">
      <dsp:nvSpPr>
        <dsp:cNvPr id="0" name=""/>
        <dsp:cNvSpPr/>
      </dsp:nvSpPr>
      <dsp:spPr>
        <a:xfrm>
          <a:off x="2322102" y="609212"/>
          <a:ext cx="719824" cy="7198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D00B6-315E-4002-B34A-C9893F88989B}">
      <dsp:nvSpPr>
        <dsp:cNvPr id="0" name=""/>
        <dsp:cNvSpPr/>
      </dsp:nvSpPr>
      <dsp:spPr>
        <a:xfrm>
          <a:off x="1882209" y="1688510"/>
          <a:ext cx="1599609" cy="110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Market Engagement – August 2026</a:t>
          </a:r>
        </a:p>
      </dsp:txBody>
      <dsp:txXfrm>
        <a:off x="1882209" y="1688510"/>
        <a:ext cx="1599609" cy="1107151"/>
      </dsp:txXfrm>
    </dsp:sp>
    <dsp:sp modelId="{E1D514FC-BA3D-487A-941C-D54A823FA8E7}">
      <dsp:nvSpPr>
        <dsp:cNvPr id="0" name=""/>
        <dsp:cNvSpPr/>
      </dsp:nvSpPr>
      <dsp:spPr>
        <a:xfrm>
          <a:off x="4201643" y="609212"/>
          <a:ext cx="719824" cy="7198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976A93-DDF6-4791-B9FE-9D256C7A9101}">
      <dsp:nvSpPr>
        <dsp:cNvPr id="0" name=""/>
        <dsp:cNvSpPr/>
      </dsp:nvSpPr>
      <dsp:spPr>
        <a:xfrm>
          <a:off x="3761750" y="1688510"/>
          <a:ext cx="1599609" cy="110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Launch – September 2026</a:t>
          </a:r>
        </a:p>
      </dsp:txBody>
      <dsp:txXfrm>
        <a:off x="3761750" y="1688510"/>
        <a:ext cx="1599609" cy="1107151"/>
      </dsp:txXfrm>
    </dsp:sp>
    <dsp:sp modelId="{241AE145-D6D0-4FFD-98AD-A51F5ABFD84D}">
      <dsp:nvSpPr>
        <dsp:cNvPr id="0" name=""/>
        <dsp:cNvSpPr/>
      </dsp:nvSpPr>
      <dsp:spPr>
        <a:xfrm>
          <a:off x="6081184" y="609212"/>
          <a:ext cx="719824" cy="7198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5896B-903E-4395-BCAC-5EDD3C0DC9A5}">
      <dsp:nvSpPr>
        <dsp:cNvPr id="0" name=""/>
        <dsp:cNvSpPr/>
      </dsp:nvSpPr>
      <dsp:spPr>
        <a:xfrm>
          <a:off x="5641291" y="1688510"/>
          <a:ext cx="1599609" cy="110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Application Window – September–October 2026</a:t>
          </a:r>
        </a:p>
      </dsp:txBody>
      <dsp:txXfrm>
        <a:off x="5641291" y="1688510"/>
        <a:ext cx="1599609" cy="1107151"/>
      </dsp:txXfrm>
    </dsp:sp>
    <dsp:sp modelId="{0EC44390-6645-4C10-9236-8D38F84C2E80}">
      <dsp:nvSpPr>
        <dsp:cNvPr id="0" name=""/>
        <dsp:cNvSpPr/>
      </dsp:nvSpPr>
      <dsp:spPr>
        <a:xfrm>
          <a:off x="1382331" y="3195564"/>
          <a:ext cx="719824" cy="7198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34A78E-2FEA-453C-95D0-F34505D252C6}">
      <dsp:nvSpPr>
        <dsp:cNvPr id="0" name=""/>
        <dsp:cNvSpPr/>
      </dsp:nvSpPr>
      <dsp:spPr>
        <a:xfrm>
          <a:off x="906784" y="4054837"/>
          <a:ext cx="1599609" cy="110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Assessment November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Decisions December 2026</a:t>
          </a:r>
        </a:p>
      </dsp:txBody>
      <dsp:txXfrm>
        <a:off x="906784" y="4054837"/>
        <a:ext cx="1599609" cy="1107151"/>
      </dsp:txXfrm>
    </dsp:sp>
    <dsp:sp modelId="{BAEFEEC6-50C1-47F2-A148-7C9543718B85}">
      <dsp:nvSpPr>
        <dsp:cNvPr id="0" name=""/>
        <dsp:cNvSpPr/>
      </dsp:nvSpPr>
      <dsp:spPr>
        <a:xfrm>
          <a:off x="3261872" y="3195564"/>
          <a:ext cx="719824" cy="7198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F70ED-D476-4B95-AD7C-1AA875D24177}">
      <dsp:nvSpPr>
        <dsp:cNvPr id="0" name=""/>
        <dsp:cNvSpPr/>
      </dsp:nvSpPr>
      <dsp:spPr>
        <a:xfrm>
          <a:off x="2839208" y="4101127"/>
          <a:ext cx="1599609" cy="110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Mobilisation – January–March 2027</a:t>
          </a:r>
        </a:p>
      </dsp:txBody>
      <dsp:txXfrm>
        <a:off x="2839208" y="4101127"/>
        <a:ext cx="1599609" cy="1107151"/>
      </dsp:txXfrm>
    </dsp:sp>
    <dsp:sp modelId="{C669FD1D-0182-4160-A972-B830B925CD5D}">
      <dsp:nvSpPr>
        <dsp:cNvPr id="0" name=""/>
        <dsp:cNvSpPr/>
      </dsp:nvSpPr>
      <dsp:spPr>
        <a:xfrm>
          <a:off x="5141413" y="3195564"/>
          <a:ext cx="719824" cy="7198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A3F73-8258-4919-8688-C3EE61CB3301}">
      <dsp:nvSpPr>
        <dsp:cNvPr id="0" name=""/>
        <dsp:cNvSpPr/>
      </dsp:nvSpPr>
      <dsp:spPr>
        <a:xfrm>
          <a:off x="4728954" y="4351820"/>
          <a:ext cx="1599609" cy="110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Services start by 01  April 2027</a:t>
          </a:r>
        </a:p>
      </dsp:txBody>
      <dsp:txXfrm>
        <a:off x="4728954" y="4351820"/>
        <a:ext cx="1599609" cy="110715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3BC36-95A5-47BD-841B-B061410EF4B0}">
      <dsp:nvSpPr>
        <dsp:cNvPr id="0" name=""/>
        <dsp:cNvSpPr/>
      </dsp:nvSpPr>
      <dsp:spPr>
        <a:xfrm>
          <a:off x="0" y="19625"/>
          <a:ext cx="5790001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Who are the families?</a:t>
          </a:r>
          <a:endParaRPr lang="en-GB" sz="2900" kern="1200"/>
        </a:p>
      </dsp:txBody>
      <dsp:txXfrm>
        <a:off x="33955" y="53580"/>
        <a:ext cx="5722091" cy="627655"/>
      </dsp:txXfrm>
    </dsp:sp>
    <dsp:sp modelId="{5EEA571F-7921-4349-83E9-D9019FB11DF1}">
      <dsp:nvSpPr>
        <dsp:cNvPr id="0" name=""/>
        <dsp:cNvSpPr/>
      </dsp:nvSpPr>
      <dsp:spPr>
        <a:xfrm>
          <a:off x="0" y="798710"/>
          <a:ext cx="5790001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What does the evidence tell us?</a:t>
          </a:r>
          <a:endParaRPr lang="en-GB" sz="2900" kern="1200"/>
        </a:p>
      </dsp:txBody>
      <dsp:txXfrm>
        <a:off x="33955" y="832665"/>
        <a:ext cx="5722091" cy="627655"/>
      </dsp:txXfrm>
    </dsp:sp>
    <dsp:sp modelId="{2805BFD1-6024-4D31-96F4-B8B302CFC401}">
      <dsp:nvSpPr>
        <dsp:cNvPr id="0" name=""/>
        <dsp:cNvSpPr/>
      </dsp:nvSpPr>
      <dsp:spPr>
        <a:xfrm>
          <a:off x="0" y="1577795"/>
          <a:ext cx="5790001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What’s already working?</a:t>
          </a:r>
          <a:endParaRPr lang="en-GB" sz="2900" kern="1200"/>
        </a:p>
      </dsp:txBody>
      <dsp:txXfrm>
        <a:off x="33955" y="1611750"/>
        <a:ext cx="5722091" cy="627655"/>
      </dsp:txXfrm>
    </dsp:sp>
    <dsp:sp modelId="{14C3B54F-A52F-48A0-8410-CF32D28BBE58}">
      <dsp:nvSpPr>
        <dsp:cNvPr id="0" name=""/>
        <dsp:cNvSpPr/>
      </dsp:nvSpPr>
      <dsp:spPr>
        <a:xfrm>
          <a:off x="0" y="2356880"/>
          <a:ext cx="5790001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What have local stakeholders said?</a:t>
          </a:r>
          <a:endParaRPr lang="en-GB" sz="2900" kern="1200"/>
        </a:p>
      </dsp:txBody>
      <dsp:txXfrm>
        <a:off x="33955" y="2390835"/>
        <a:ext cx="5722091" cy="627655"/>
      </dsp:txXfrm>
    </dsp:sp>
    <dsp:sp modelId="{1F45FAF7-53DA-4140-92A9-1CAA206F9130}">
      <dsp:nvSpPr>
        <dsp:cNvPr id="0" name=""/>
        <dsp:cNvSpPr/>
      </dsp:nvSpPr>
      <dsp:spPr>
        <a:xfrm>
          <a:off x="0" y="3135966"/>
          <a:ext cx="5790001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Where are the gaps?</a:t>
          </a:r>
          <a:endParaRPr lang="en-GB" sz="2900" kern="1200"/>
        </a:p>
      </dsp:txBody>
      <dsp:txXfrm>
        <a:off x="33955" y="3169921"/>
        <a:ext cx="5722091" cy="627655"/>
      </dsp:txXfrm>
    </dsp:sp>
    <dsp:sp modelId="{F22F14A5-B652-43EE-A244-3FDCE95D01A3}">
      <dsp:nvSpPr>
        <dsp:cNvPr id="0" name=""/>
        <dsp:cNvSpPr/>
      </dsp:nvSpPr>
      <dsp:spPr>
        <a:xfrm>
          <a:off x="0" y="3915051"/>
          <a:ext cx="5790001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Who needs to be around the table?</a:t>
          </a:r>
          <a:endParaRPr lang="en-GB" sz="2900" kern="1200"/>
        </a:p>
      </dsp:txBody>
      <dsp:txXfrm>
        <a:off x="33955" y="3949006"/>
        <a:ext cx="5722091" cy="627655"/>
      </dsp:txXfrm>
    </dsp:sp>
    <dsp:sp modelId="{5FBA67AA-697D-405E-B1AB-F3F3082DABA0}">
      <dsp:nvSpPr>
        <dsp:cNvPr id="0" name=""/>
        <dsp:cNvSpPr/>
      </dsp:nvSpPr>
      <dsp:spPr>
        <a:xfrm>
          <a:off x="0" y="4694136"/>
          <a:ext cx="5790001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What would families say they need?</a:t>
          </a:r>
          <a:endParaRPr lang="en-GB" sz="2900" kern="1200"/>
        </a:p>
      </dsp:txBody>
      <dsp:txXfrm>
        <a:off x="33955" y="4728091"/>
        <a:ext cx="5722091" cy="62765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AFC952-F568-42B5-A285-D0E4BCDB1031}">
      <dsp:nvSpPr>
        <dsp:cNvPr id="0" name=""/>
        <dsp:cNvSpPr/>
      </dsp:nvSpPr>
      <dsp:spPr>
        <a:xfrm>
          <a:off x="2308122" y="529"/>
          <a:ext cx="1912808" cy="1912808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NEED </a:t>
          </a:r>
          <a:r>
            <a:rPr lang="en-US" sz="1400" kern="1200"/>
            <a:t>— </a:t>
          </a:r>
          <a:r>
            <a:rPr lang="en-US" sz="1800" kern="1200"/>
            <a:t>Are you clear on What is needed locally?</a:t>
          </a:r>
        </a:p>
      </dsp:txBody>
      <dsp:txXfrm>
        <a:off x="2786324" y="529"/>
        <a:ext cx="956404" cy="1578067"/>
      </dsp:txXfrm>
    </dsp:sp>
    <dsp:sp modelId="{44638802-7AF8-44C6-8D46-AFD5DBEBBEC5}">
      <dsp:nvSpPr>
        <dsp:cNvPr id="0" name=""/>
        <dsp:cNvSpPr/>
      </dsp:nvSpPr>
      <dsp:spPr>
        <a:xfrm rot="3600000">
          <a:off x="4059444" y="1011655"/>
          <a:ext cx="1912808" cy="1912808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PARTNERSHIP —</a:t>
          </a:r>
          <a:r>
            <a:rPr lang="en-US" sz="1400" kern="1200"/>
            <a:t> </a:t>
          </a:r>
          <a:r>
            <a:rPr lang="en-US" sz="1800" kern="1200"/>
            <a:t>Why this combination</a:t>
          </a:r>
          <a:r>
            <a:rPr lang="en-US" sz="1100" kern="1200"/>
            <a:t>?</a:t>
          </a:r>
        </a:p>
      </dsp:txBody>
      <dsp:txXfrm rot="-5400000">
        <a:off x="4371762" y="1406171"/>
        <a:ext cx="1578067" cy="956404"/>
      </dsp:txXfrm>
    </dsp:sp>
    <dsp:sp modelId="{A70EE08A-B3D3-419A-8B9A-0451171AB4AB}">
      <dsp:nvSpPr>
        <dsp:cNvPr id="0" name=""/>
        <dsp:cNvSpPr/>
      </dsp:nvSpPr>
      <dsp:spPr>
        <a:xfrm rot="7200000">
          <a:off x="4059444" y="3033908"/>
          <a:ext cx="1912808" cy="1912808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PRACTICE</a:t>
          </a:r>
          <a:r>
            <a:rPr lang="en-US" sz="1400" kern="1200"/>
            <a:t> — </a:t>
          </a:r>
          <a:r>
            <a:rPr lang="en-US" sz="1800" kern="1200"/>
            <a:t>What will families experience?</a:t>
          </a:r>
        </a:p>
      </dsp:txBody>
      <dsp:txXfrm rot="-5400000">
        <a:off x="4371762" y="3595795"/>
        <a:ext cx="1578067" cy="956404"/>
      </dsp:txXfrm>
    </dsp:sp>
    <dsp:sp modelId="{9A613988-8ADA-4A98-8060-C6CB02A10E44}">
      <dsp:nvSpPr>
        <dsp:cNvPr id="0" name=""/>
        <dsp:cNvSpPr/>
      </dsp:nvSpPr>
      <dsp:spPr>
        <a:xfrm rot="10800000">
          <a:off x="2180007" y="3980260"/>
          <a:ext cx="1912808" cy="1912808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DELIVERY  </a:t>
          </a:r>
          <a:r>
            <a:rPr lang="en-US" sz="1800" kern="1200"/>
            <a:t>Can you make it happen?</a:t>
          </a:r>
        </a:p>
      </dsp:txBody>
      <dsp:txXfrm rot="10800000">
        <a:off x="2658209" y="4315001"/>
        <a:ext cx="956404" cy="1578067"/>
      </dsp:txXfrm>
    </dsp:sp>
    <dsp:sp modelId="{8CD9C4E8-FED6-4FBC-B684-1F4BC427000E}">
      <dsp:nvSpPr>
        <dsp:cNvPr id="0" name=""/>
        <dsp:cNvSpPr/>
      </dsp:nvSpPr>
      <dsp:spPr>
        <a:xfrm rot="14400000">
          <a:off x="556800" y="3033908"/>
          <a:ext cx="1912808" cy="1912808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IMPACT — </a:t>
          </a:r>
          <a:r>
            <a:rPr lang="en-US" sz="1800" b="1" kern="1200"/>
            <a:t>What difference </a:t>
          </a:r>
          <a:r>
            <a:rPr lang="en-US" sz="1800" kern="1200"/>
            <a:t>will it make?</a:t>
          </a:r>
        </a:p>
      </dsp:txBody>
      <dsp:txXfrm rot="5400000">
        <a:off x="579224" y="3595795"/>
        <a:ext cx="1578067" cy="956404"/>
      </dsp:txXfrm>
    </dsp:sp>
    <dsp:sp modelId="{E060C761-E7F8-47C3-BCC2-CBF973A8BD40}">
      <dsp:nvSpPr>
        <dsp:cNvPr id="0" name=""/>
        <dsp:cNvSpPr/>
      </dsp:nvSpPr>
      <dsp:spPr>
        <a:xfrm rot="18000000">
          <a:off x="556800" y="1011655"/>
          <a:ext cx="1912808" cy="1912808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VALUE</a:t>
          </a:r>
          <a:r>
            <a:rPr lang="en-US" sz="1700" kern="1200"/>
            <a:t> — Is the investment proportionate?</a:t>
          </a:r>
        </a:p>
      </dsp:txBody>
      <dsp:txXfrm rot="5400000">
        <a:off x="579224" y="1406171"/>
        <a:ext cx="1578067" cy="95640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58724-BDE2-43F1-ABB0-E02B923A31CD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C4A52-EA89-4312-8C58-FEED6C92D687}">
      <dsp:nvSpPr>
        <dsp:cNvPr id="0" name=""/>
        <dsp:cNvSpPr/>
      </dsp:nvSpPr>
      <dsp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Families get meaningful help earlier.</a:t>
          </a:r>
          <a:endParaRPr lang="en-GB" sz="3000" kern="1200"/>
        </a:p>
      </dsp:txBody>
      <dsp:txXfrm>
        <a:off x="0" y="0"/>
        <a:ext cx="10515600" cy="1087834"/>
      </dsp:txXfrm>
    </dsp:sp>
    <dsp:sp modelId="{41F77060-526C-4E85-B1CC-AC739DEB59F5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4A892-7CE3-4C53-AAD1-153F39A8B150}">
      <dsp:nvSpPr>
        <dsp:cNvPr id="0" name=""/>
        <dsp:cNvSpPr/>
      </dsp:nvSpPr>
      <dsp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Families don’t have to reach crisis before receiving significant support.</a:t>
          </a:r>
          <a:endParaRPr lang="en-GB" sz="3000" kern="1200"/>
        </a:p>
      </dsp:txBody>
      <dsp:txXfrm>
        <a:off x="0" y="1087834"/>
        <a:ext cx="10515600" cy="1087834"/>
      </dsp:txXfrm>
    </dsp:sp>
    <dsp:sp modelId="{36E02CC4-7990-49A3-AA2E-C7D9105A5196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B236AB-8B19-4DA4-857C-CB627FEBD64E}">
      <dsp:nvSpPr>
        <dsp:cNvPr id="0" name=""/>
        <dsp:cNvSpPr/>
      </dsp:nvSpPr>
      <dsp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Communities have greater capacity to respond.</a:t>
          </a:r>
          <a:endParaRPr lang="en-GB" sz="3000" kern="1200"/>
        </a:p>
      </dsp:txBody>
      <dsp:txXfrm>
        <a:off x="0" y="2175669"/>
        <a:ext cx="10515600" cy="1087834"/>
      </dsp:txXfrm>
    </dsp:sp>
    <dsp:sp modelId="{2EA16FF2-7E06-443B-83A5-269B609A2089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0DBF6-B186-4AF1-B78D-4B6FCABC3AC9}">
      <dsp:nvSpPr>
        <dsp:cNvPr id="0" name=""/>
        <dsp:cNvSpPr/>
      </dsp:nvSpPr>
      <dsp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VCSE and statutory services work as one connected system.</a:t>
          </a:r>
          <a:endParaRPr lang="en-GB" sz="3000" kern="1200"/>
        </a:p>
      </dsp:txBody>
      <dsp:txXfrm>
        <a:off x="0" y="3263503"/>
        <a:ext cx="10515600" cy="1087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58F05-FC51-421B-970F-B970C1937F91}">
      <dsp:nvSpPr>
        <dsp:cNvPr id="0" name=""/>
        <dsp:cNvSpPr/>
      </dsp:nvSpPr>
      <dsp:spPr>
        <a:xfrm>
          <a:off x="1247751" y="0"/>
          <a:ext cx="1774748" cy="7098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Fragmented support</a:t>
          </a:r>
          <a:endParaRPr lang="en-GB" sz="1600" b="1" kern="1200"/>
        </a:p>
      </dsp:txBody>
      <dsp:txXfrm>
        <a:off x="1602701" y="0"/>
        <a:ext cx="1064849" cy="709899"/>
      </dsp:txXfrm>
    </dsp:sp>
    <dsp:sp modelId="{F77DA7AF-74B7-4E64-A5C3-F38F74780D73}">
      <dsp:nvSpPr>
        <dsp:cNvPr id="0" name=""/>
        <dsp:cNvSpPr/>
      </dsp:nvSpPr>
      <dsp:spPr>
        <a:xfrm>
          <a:off x="1211173" y="811408"/>
          <a:ext cx="1774748" cy="7098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Time-limited interventions</a:t>
          </a:r>
          <a:endParaRPr lang="en-GB" sz="1400" b="1" kern="1200"/>
        </a:p>
      </dsp:txBody>
      <dsp:txXfrm>
        <a:off x="1566123" y="811408"/>
        <a:ext cx="1064849" cy="709899"/>
      </dsp:txXfrm>
    </dsp:sp>
    <dsp:sp modelId="{816A09C8-2331-4B93-8FFB-3EDD361F74B5}">
      <dsp:nvSpPr>
        <dsp:cNvPr id="0" name=""/>
        <dsp:cNvSpPr/>
      </dsp:nvSpPr>
      <dsp:spPr>
        <a:xfrm>
          <a:off x="1211173" y="1620694"/>
          <a:ext cx="1774748" cy="7098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Service boundaries</a:t>
          </a:r>
          <a:endParaRPr lang="en-GB" sz="1700" b="1" kern="1200"/>
        </a:p>
      </dsp:txBody>
      <dsp:txXfrm>
        <a:off x="1566123" y="1620694"/>
        <a:ext cx="1064849" cy="709899"/>
      </dsp:txXfrm>
    </dsp:sp>
    <dsp:sp modelId="{0FD11708-10C9-4E46-8A83-988CDD95C614}">
      <dsp:nvSpPr>
        <dsp:cNvPr id="0" name=""/>
        <dsp:cNvSpPr/>
      </dsp:nvSpPr>
      <dsp:spPr>
        <a:xfrm>
          <a:off x="1211173" y="2429979"/>
          <a:ext cx="1774748" cy="7098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Short term funding</a:t>
          </a:r>
          <a:endParaRPr lang="en-GB" sz="1700" b="1" kern="1200"/>
        </a:p>
      </dsp:txBody>
      <dsp:txXfrm>
        <a:off x="1566123" y="2429979"/>
        <a:ext cx="1064849" cy="709899"/>
      </dsp:txXfrm>
    </dsp:sp>
    <dsp:sp modelId="{016927DB-AED0-483C-AC0B-BCE7B14AE772}">
      <dsp:nvSpPr>
        <dsp:cNvPr id="0" name=""/>
        <dsp:cNvSpPr/>
      </dsp:nvSpPr>
      <dsp:spPr>
        <a:xfrm>
          <a:off x="1211173" y="3239265"/>
          <a:ext cx="1774748" cy="7098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Staff shortages</a:t>
          </a:r>
          <a:endParaRPr lang="en-GB" sz="1600" b="1" kern="1200"/>
        </a:p>
      </dsp:txBody>
      <dsp:txXfrm>
        <a:off x="1566123" y="3239265"/>
        <a:ext cx="1064849" cy="709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03A68-1D6C-49FB-899F-B1DFD3F773C8}">
      <dsp:nvSpPr>
        <dsp:cNvPr id="0" name=""/>
        <dsp:cNvSpPr/>
      </dsp:nvSpPr>
      <dsp:spPr>
        <a:xfrm>
          <a:off x="1827112" y="1912"/>
          <a:ext cx="1507053" cy="602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Seamless service</a:t>
          </a:r>
          <a:endParaRPr lang="en-GB" sz="1600" kern="1200"/>
        </a:p>
      </dsp:txBody>
      <dsp:txXfrm>
        <a:off x="2128523" y="1912"/>
        <a:ext cx="904232" cy="602821"/>
      </dsp:txXfrm>
    </dsp:sp>
    <dsp:sp modelId="{59793004-7A80-4843-B005-B16159DD2561}">
      <dsp:nvSpPr>
        <dsp:cNvPr id="0" name=""/>
        <dsp:cNvSpPr/>
      </dsp:nvSpPr>
      <dsp:spPr>
        <a:xfrm>
          <a:off x="1827112" y="689128"/>
          <a:ext cx="1507053" cy="602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Locally rooted</a:t>
          </a:r>
          <a:endParaRPr lang="en-GB" sz="1600" kern="1200"/>
        </a:p>
      </dsp:txBody>
      <dsp:txXfrm>
        <a:off x="2128523" y="689128"/>
        <a:ext cx="904232" cy="602821"/>
      </dsp:txXfrm>
    </dsp:sp>
    <dsp:sp modelId="{12F0595A-DF6A-49BE-884A-F49AC4E6C759}">
      <dsp:nvSpPr>
        <dsp:cNvPr id="0" name=""/>
        <dsp:cNvSpPr/>
      </dsp:nvSpPr>
      <dsp:spPr>
        <a:xfrm>
          <a:off x="1827112" y="1376344"/>
          <a:ext cx="1507053" cy="602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Relational</a:t>
          </a:r>
          <a:endParaRPr lang="en-GB" sz="1600" kern="1200"/>
        </a:p>
      </dsp:txBody>
      <dsp:txXfrm>
        <a:off x="2128523" y="1376344"/>
        <a:ext cx="904232" cy="602821"/>
      </dsp:txXfrm>
    </dsp:sp>
    <dsp:sp modelId="{58AE9245-BCA4-4AEF-9546-D9E63A2AEA4A}">
      <dsp:nvSpPr>
        <dsp:cNvPr id="0" name=""/>
        <dsp:cNvSpPr/>
      </dsp:nvSpPr>
      <dsp:spPr>
        <a:xfrm>
          <a:off x="1827112" y="2063560"/>
          <a:ext cx="1507053" cy="602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Whole-family approach</a:t>
          </a:r>
          <a:endParaRPr lang="en-GB" sz="1400" kern="1200"/>
        </a:p>
      </dsp:txBody>
      <dsp:txXfrm>
        <a:off x="2128523" y="2063560"/>
        <a:ext cx="904232" cy="602821"/>
      </dsp:txXfrm>
    </dsp:sp>
    <dsp:sp modelId="{72A0A6A5-B9C5-4B73-A82B-21EB2FCB6B7B}">
      <dsp:nvSpPr>
        <dsp:cNvPr id="0" name=""/>
        <dsp:cNvSpPr/>
      </dsp:nvSpPr>
      <dsp:spPr>
        <a:xfrm>
          <a:off x="1827112" y="2750777"/>
          <a:ext cx="1507053" cy="602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Flexible intensity of support</a:t>
          </a:r>
          <a:endParaRPr lang="en-GB" sz="1400" kern="1200"/>
        </a:p>
      </dsp:txBody>
      <dsp:txXfrm>
        <a:off x="2128523" y="2750777"/>
        <a:ext cx="904232" cy="602821"/>
      </dsp:txXfrm>
    </dsp:sp>
    <dsp:sp modelId="{6B5373D2-7BAD-4704-98C3-DF3CC66189D9}">
      <dsp:nvSpPr>
        <dsp:cNvPr id="0" name=""/>
        <dsp:cNvSpPr/>
      </dsp:nvSpPr>
      <dsp:spPr>
        <a:xfrm>
          <a:off x="1827112" y="3437993"/>
          <a:ext cx="1507053" cy="602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Strengths based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128523" y="3437993"/>
        <a:ext cx="904232" cy="6028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9110C0-C5A9-4076-A727-E0FF326D92A0}">
      <dsp:nvSpPr>
        <dsp:cNvPr id="0" name=""/>
        <dsp:cNvSpPr/>
      </dsp:nvSpPr>
      <dsp:spPr>
        <a:xfrm>
          <a:off x="0" y="2918"/>
          <a:ext cx="67482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35EE66-10F1-4B4E-AFA7-470FE65FD0F6}">
      <dsp:nvSpPr>
        <dsp:cNvPr id="0" name=""/>
        <dsp:cNvSpPr/>
      </dsp:nvSpPr>
      <dsp:spPr>
        <a:xfrm>
          <a:off x="0" y="2918"/>
          <a:ext cx="6748272" cy="995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Experiencing emerging or increasing complexity</a:t>
          </a:r>
        </a:p>
      </dsp:txBody>
      <dsp:txXfrm>
        <a:off x="0" y="2918"/>
        <a:ext cx="6748272" cy="995185"/>
      </dsp:txXfrm>
    </dsp:sp>
    <dsp:sp modelId="{DDED8292-7DE1-4272-B710-B5DB0A25E7D6}">
      <dsp:nvSpPr>
        <dsp:cNvPr id="0" name=""/>
        <dsp:cNvSpPr/>
      </dsp:nvSpPr>
      <dsp:spPr>
        <a:xfrm>
          <a:off x="0" y="998104"/>
          <a:ext cx="67482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74D4C0-BED7-4010-B8EA-87CD6EC6AB8C}">
      <dsp:nvSpPr>
        <dsp:cNvPr id="0" name=""/>
        <dsp:cNvSpPr/>
      </dsp:nvSpPr>
      <dsp:spPr>
        <a:xfrm>
          <a:off x="0" y="998104"/>
          <a:ext cx="6748272" cy="995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Struggling with relationships, domestic violence and hidden harm</a:t>
          </a:r>
          <a:endParaRPr lang="en-GB" sz="2800" kern="1200"/>
        </a:p>
      </dsp:txBody>
      <dsp:txXfrm>
        <a:off x="0" y="998104"/>
        <a:ext cx="6748272" cy="995185"/>
      </dsp:txXfrm>
    </dsp:sp>
    <dsp:sp modelId="{A236D2EF-41E3-476B-86E8-297E4B669A86}">
      <dsp:nvSpPr>
        <dsp:cNvPr id="0" name=""/>
        <dsp:cNvSpPr/>
      </dsp:nvSpPr>
      <dsp:spPr>
        <a:xfrm>
          <a:off x="0" y="1993290"/>
          <a:ext cx="67482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13058-2B8A-47A2-B160-66510163AD9B}">
      <dsp:nvSpPr>
        <dsp:cNvPr id="0" name=""/>
        <dsp:cNvSpPr/>
      </dsp:nvSpPr>
      <dsp:spPr>
        <a:xfrm>
          <a:off x="0" y="1993290"/>
          <a:ext cx="6748272" cy="995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Navigating poor mental Health and Trauma</a:t>
          </a:r>
        </a:p>
      </dsp:txBody>
      <dsp:txXfrm>
        <a:off x="0" y="1993290"/>
        <a:ext cx="6748272" cy="995185"/>
      </dsp:txXfrm>
    </dsp:sp>
    <dsp:sp modelId="{55EE5507-B27B-40AA-B834-511300981BFC}">
      <dsp:nvSpPr>
        <dsp:cNvPr id="0" name=""/>
        <dsp:cNvSpPr/>
      </dsp:nvSpPr>
      <dsp:spPr>
        <a:xfrm>
          <a:off x="0" y="2988476"/>
          <a:ext cx="67482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BEA2F3-7728-48E0-8FF9-D275537C554D}">
      <dsp:nvSpPr>
        <dsp:cNvPr id="0" name=""/>
        <dsp:cNvSpPr/>
      </dsp:nvSpPr>
      <dsp:spPr>
        <a:xfrm>
          <a:off x="0" y="2988476"/>
          <a:ext cx="6748272" cy="995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Needing support with neurodiversity/ disability</a:t>
          </a:r>
        </a:p>
      </dsp:txBody>
      <dsp:txXfrm>
        <a:off x="0" y="2988476"/>
        <a:ext cx="6748272" cy="995185"/>
      </dsp:txXfrm>
    </dsp:sp>
    <dsp:sp modelId="{F5FFD397-CA9D-445F-9974-30CBE0E660C4}">
      <dsp:nvSpPr>
        <dsp:cNvPr id="0" name=""/>
        <dsp:cNvSpPr/>
      </dsp:nvSpPr>
      <dsp:spPr>
        <a:xfrm>
          <a:off x="0" y="3983661"/>
          <a:ext cx="67482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CE705B-3BFF-48AF-A577-FC1F294B4C5F}">
      <dsp:nvSpPr>
        <dsp:cNvPr id="0" name=""/>
        <dsp:cNvSpPr/>
      </dsp:nvSpPr>
      <dsp:spPr>
        <a:xfrm>
          <a:off x="0" y="3983661"/>
          <a:ext cx="6748272" cy="995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Affected by Addiction </a:t>
          </a:r>
          <a:endParaRPr lang="en-GB" sz="2800" kern="1200"/>
        </a:p>
      </dsp:txBody>
      <dsp:txXfrm>
        <a:off x="0" y="3983661"/>
        <a:ext cx="6748272" cy="995185"/>
      </dsp:txXfrm>
    </dsp:sp>
    <dsp:sp modelId="{8B05B641-7CC4-4D8C-BC6A-1B788C93B4A8}">
      <dsp:nvSpPr>
        <dsp:cNvPr id="0" name=""/>
        <dsp:cNvSpPr/>
      </dsp:nvSpPr>
      <dsp:spPr>
        <a:xfrm>
          <a:off x="0" y="4978847"/>
          <a:ext cx="67482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51C34-2300-47CE-9210-979DA955E8CE}">
      <dsp:nvSpPr>
        <dsp:cNvPr id="0" name=""/>
        <dsp:cNvSpPr/>
      </dsp:nvSpPr>
      <dsp:spPr>
        <a:xfrm>
          <a:off x="0" y="4978847"/>
          <a:ext cx="6748272" cy="995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/>
            <a:t>Needs rarely arrive one at a time</a:t>
          </a:r>
          <a:r>
            <a:rPr lang="en-US" sz="4400" kern="1200"/>
            <a:t>.</a:t>
          </a:r>
        </a:p>
      </dsp:txBody>
      <dsp:txXfrm>
        <a:off x="0" y="4978847"/>
        <a:ext cx="6748272" cy="9951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E42DC-32FD-4487-AB4F-8D36B7392C48}">
      <dsp:nvSpPr>
        <dsp:cNvPr id="0" name=""/>
        <dsp:cNvSpPr/>
      </dsp:nvSpPr>
      <dsp:spPr>
        <a:xfrm>
          <a:off x="4515348" y="94133"/>
          <a:ext cx="1271935" cy="12719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More Responsive</a:t>
          </a:r>
          <a:endParaRPr lang="en-GB" sz="1400" kern="1200"/>
        </a:p>
      </dsp:txBody>
      <dsp:txXfrm>
        <a:off x="4701619" y="280404"/>
        <a:ext cx="899393" cy="899393"/>
      </dsp:txXfrm>
    </dsp:sp>
    <dsp:sp modelId="{2FE4A9EC-DF33-4DA8-93D4-22E241EF5E66}">
      <dsp:nvSpPr>
        <dsp:cNvPr id="0" name=""/>
        <dsp:cNvSpPr/>
      </dsp:nvSpPr>
      <dsp:spPr>
        <a:xfrm rot="1654623">
          <a:off x="5948679" y="925488"/>
          <a:ext cx="312766" cy="4292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5954009" y="989625"/>
        <a:ext cx="218936" cy="257566"/>
      </dsp:txXfrm>
    </dsp:sp>
    <dsp:sp modelId="{5A6CAA87-EB8B-4390-A173-2E5BC8376F4D}">
      <dsp:nvSpPr>
        <dsp:cNvPr id="0" name=""/>
        <dsp:cNvSpPr/>
      </dsp:nvSpPr>
      <dsp:spPr>
        <a:xfrm>
          <a:off x="6165858" y="956158"/>
          <a:ext cx="1271935" cy="12719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More Relational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6352129" y="1142429"/>
        <a:ext cx="899393" cy="899393"/>
      </dsp:txXfrm>
    </dsp:sp>
    <dsp:sp modelId="{4A082FEC-E01E-494D-B34A-34E0392F49D3}">
      <dsp:nvSpPr>
        <dsp:cNvPr id="0" name=""/>
        <dsp:cNvSpPr/>
      </dsp:nvSpPr>
      <dsp:spPr>
        <a:xfrm rot="5400000">
          <a:off x="6632847" y="2322717"/>
          <a:ext cx="337957" cy="4292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6683541" y="2357880"/>
        <a:ext cx="236570" cy="257566"/>
      </dsp:txXfrm>
    </dsp:sp>
    <dsp:sp modelId="{CA71E160-1140-4D52-B407-37A453DD562F}">
      <dsp:nvSpPr>
        <dsp:cNvPr id="0" name=""/>
        <dsp:cNvSpPr/>
      </dsp:nvSpPr>
      <dsp:spPr>
        <a:xfrm>
          <a:off x="6165858" y="2865749"/>
          <a:ext cx="1271935" cy="12719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More Sustained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6352129" y="3052020"/>
        <a:ext cx="899393" cy="899393"/>
      </dsp:txXfrm>
    </dsp:sp>
    <dsp:sp modelId="{873AD76E-6609-4879-AE62-8237E943BD70}">
      <dsp:nvSpPr>
        <dsp:cNvPr id="0" name=""/>
        <dsp:cNvSpPr/>
      </dsp:nvSpPr>
      <dsp:spPr>
        <a:xfrm rot="9000000">
          <a:off x="5814253" y="3759693"/>
          <a:ext cx="337957" cy="4292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5908848" y="3820202"/>
        <a:ext cx="236570" cy="257566"/>
      </dsp:txXfrm>
    </dsp:sp>
    <dsp:sp modelId="{126D855D-C01A-4F03-B77E-4E9A8EDF4067}">
      <dsp:nvSpPr>
        <dsp:cNvPr id="0" name=""/>
        <dsp:cNvSpPr/>
      </dsp:nvSpPr>
      <dsp:spPr>
        <a:xfrm>
          <a:off x="4512104" y="3820544"/>
          <a:ext cx="1271935" cy="12719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More Flexible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698375" y="4006815"/>
        <a:ext cx="899393" cy="899393"/>
      </dsp:txXfrm>
    </dsp:sp>
    <dsp:sp modelId="{7DF556E9-5E52-4A50-B8EE-7227D47F8E53}">
      <dsp:nvSpPr>
        <dsp:cNvPr id="0" name=""/>
        <dsp:cNvSpPr/>
      </dsp:nvSpPr>
      <dsp:spPr>
        <a:xfrm rot="12748841">
          <a:off x="4157594" y="3724947"/>
          <a:ext cx="356926" cy="4292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4256297" y="3839554"/>
        <a:ext cx="249848" cy="257566"/>
      </dsp:txXfrm>
    </dsp:sp>
    <dsp:sp modelId="{C6A33F3F-5B15-490D-864C-DD41D36DBA85}">
      <dsp:nvSpPr>
        <dsp:cNvPr id="0" name=""/>
        <dsp:cNvSpPr/>
      </dsp:nvSpPr>
      <dsp:spPr>
        <a:xfrm>
          <a:off x="2871033" y="2775844"/>
          <a:ext cx="1271935" cy="12719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More Connected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3057304" y="2962115"/>
        <a:ext cx="899393" cy="899393"/>
      </dsp:txXfrm>
    </dsp:sp>
    <dsp:sp modelId="{6E867E12-2B7A-4ED2-A406-00BCD0D20654}">
      <dsp:nvSpPr>
        <dsp:cNvPr id="0" name=""/>
        <dsp:cNvSpPr/>
      </dsp:nvSpPr>
      <dsp:spPr>
        <a:xfrm rot="16176039">
          <a:off x="3355551" y="2295546"/>
          <a:ext cx="290331" cy="4292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3399404" y="2424950"/>
        <a:ext cx="203232" cy="257566"/>
      </dsp:txXfrm>
    </dsp:sp>
    <dsp:sp modelId="{BE2FA08D-809D-4042-9E17-4D10B1C4D341}">
      <dsp:nvSpPr>
        <dsp:cNvPr id="0" name=""/>
        <dsp:cNvSpPr/>
      </dsp:nvSpPr>
      <dsp:spPr>
        <a:xfrm>
          <a:off x="2858349" y="956158"/>
          <a:ext cx="1271935" cy="12719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More holistic</a:t>
          </a:r>
          <a:endParaRPr lang="en-GB" sz="1400" kern="1200"/>
        </a:p>
      </dsp:txBody>
      <dsp:txXfrm>
        <a:off x="3044620" y="1142429"/>
        <a:ext cx="899393" cy="899393"/>
      </dsp:txXfrm>
    </dsp:sp>
    <dsp:sp modelId="{C7191761-C3D1-4240-B23D-BE3705E89E42}">
      <dsp:nvSpPr>
        <dsp:cNvPr id="0" name=""/>
        <dsp:cNvSpPr/>
      </dsp:nvSpPr>
      <dsp:spPr>
        <a:xfrm rot="19950904">
          <a:off x="4156979" y="950599"/>
          <a:ext cx="315815" cy="4292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4162326" y="1058318"/>
        <a:ext cx="221071" cy="257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55B5A-E5E4-442C-AB6E-13DC250AF6D6}">
      <dsp:nvSpPr>
        <dsp:cNvPr id="0" name=""/>
        <dsp:cNvSpPr/>
      </dsp:nvSpPr>
      <dsp:spPr>
        <a:xfrm>
          <a:off x="1595737" y="1415"/>
          <a:ext cx="1263971" cy="12639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Quality </a:t>
          </a:r>
        </a:p>
      </dsp:txBody>
      <dsp:txXfrm>
        <a:off x="1780841" y="186519"/>
        <a:ext cx="893763" cy="893763"/>
      </dsp:txXfrm>
    </dsp:sp>
    <dsp:sp modelId="{FEA472C8-5A2A-45E6-A3CD-2AD71C3C5867}">
      <dsp:nvSpPr>
        <dsp:cNvPr id="0" name=""/>
        <dsp:cNvSpPr/>
      </dsp:nvSpPr>
      <dsp:spPr>
        <a:xfrm rot="2700000">
          <a:off x="2724041" y="1084500"/>
          <a:ext cx="336150" cy="42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2738809" y="1134164"/>
        <a:ext cx="235305" cy="255954"/>
      </dsp:txXfrm>
    </dsp:sp>
    <dsp:sp modelId="{513BD431-B52A-4CBB-A57A-70BED80C1B0E}">
      <dsp:nvSpPr>
        <dsp:cNvPr id="0" name=""/>
        <dsp:cNvSpPr/>
      </dsp:nvSpPr>
      <dsp:spPr>
        <a:xfrm>
          <a:off x="2937979" y="1343658"/>
          <a:ext cx="1263971" cy="12639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Safeguarding </a:t>
          </a:r>
        </a:p>
      </dsp:txBody>
      <dsp:txXfrm>
        <a:off x="3123083" y="1528762"/>
        <a:ext cx="893763" cy="893763"/>
      </dsp:txXfrm>
    </dsp:sp>
    <dsp:sp modelId="{2844B499-71E7-4F9B-AB4D-631E3A75B7AB}">
      <dsp:nvSpPr>
        <dsp:cNvPr id="0" name=""/>
        <dsp:cNvSpPr/>
      </dsp:nvSpPr>
      <dsp:spPr>
        <a:xfrm rot="8100000">
          <a:off x="2737496" y="2426742"/>
          <a:ext cx="336150" cy="42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 rot="10800000">
        <a:off x="2823573" y="2476406"/>
        <a:ext cx="235305" cy="255954"/>
      </dsp:txXfrm>
    </dsp:sp>
    <dsp:sp modelId="{D0EC3894-A820-4342-BCB7-888E7790A2D0}">
      <dsp:nvSpPr>
        <dsp:cNvPr id="0" name=""/>
        <dsp:cNvSpPr/>
      </dsp:nvSpPr>
      <dsp:spPr>
        <a:xfrm>
          <a:off x="1595737" y="2685900"/>
          <a:ext cx="1263971" cy="12639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Outcomes </a:t>
          </a:r>
        </a:p>
      </dsp:txBody>
      <dsp:txXfrm>
        <a:off x="1780841" y="2871004"/>
        <a:ext cx="893763" cy="893763"/>
      </dsp:txXfrm>
    </dsp:sp>
    <dsp:sp modelId="{94CD6B4C-08B8-4CC8-A1E4-0DBCF0B66841}">
      <dsp:nvSpPr>
        <dsp:cNvPr id="0" name=""/>
        <dsp:cNvSpPr/>
      </dsp:nvSpPr>
      <dsp:spPr>
        <a:xfrm rot="13500000">
          <a:off x="1395253" y="2440197"/>
          <a:ext cx="336150" cy="42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 rot="10800000">
        <a:off x="1481330" y="2561169"/>
        <a:ext cx="235305" cy="255954"/>
      </dsp:txXfrm>
    </dsp:sp>
    <dsp:sp modelId="{D7E3DA73-760D-4173-8AF8-EFA42988E7A3}">
      <dsp:nvSpPr>
        <dsp:cNvPr id="0" name=""/>
        <dsp:cNvSpPr/>
      </dsp:nvSpPr>
      <dsp:spPr>
        <a:xfrm>
          <a:off x="253494" y="1343658"/>
          <a:ext cx="1263971" cy="12639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Evaluation </a:t>
          </a:r>
        </a:p>
      </dsp:txBody>
      <dsp:txXfrm>
        <a:off x="438598" y="1528762"/>
        <a:ext cx="893763" cy="893763"/>
      </dsp:txXfrm>
    </dsp:sp>
    <dsp:sp modelId="{FAC58610-B442-43FF-83AE-934EB68D40D1}">
      <dsp:nvSpPr>
        <dsp:cNvPr id="0" name=""/>
        <dsp:cNvSpPr/>
      </dsp:nvSpPr>
      <dsp:spPr>
        <a:xfrm rot="18900000">
          <a:off x="1381799" y="1097954"/>
          <a:ext cx="336150" cy="42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1396567" y="1218926"/>
        <a:ext cx="235305" cy="2559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F29C3-976A-4DE0-9045-4D6C1EC27BC8}">
      <dsp:nvSpPr>
        <dsp:cNvPr id="0" name=""/>
        <dsp:cNvSpPr/>
      </dsp:nvSpPr>
      <dsp:spPr>
        <a:xfrm>
          <a:off x="1595737" y="1415"/>
          <a:ext cx="1263971" cy="12639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Workforce</a:t>
          </a:r>
          <a:endParaRPr lang="en-GB" sz="1300" kern="1200"/>
        </a:p>
      </dsp:txBody>
      <dsp:txXfrm>
        <a:off x="1780841" y="186519"/>
        <a:ext cx="893763" cy="893763"/>
      </dsp:txXfrm>
    </dsp:sp>
    <dsp:sp modelId="{C4D70C29-F999-4461-8A11-B95F3EC62396}">
      <dsp:nvSpPr>
        <dsp:cNvPr id="0" name=""/>
        <dsp:cNvSpPr/>
      </dsp:nvSpPr>
      <dsp:spPr>
        <a:xfrm rot="2700000">
          <a:off x="2724041" y="1084500"/>
          <a:ext cx="336150" cy="42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2738809" y="1134164"/>
        <a:ext cx="235305" cy="255954"/>
      </dsp:txXfrm>
    </dsp:sp>
    <dsp:sp modelId="{F0344F25-9E7D-4C91-99C1-F170183974DC}">
      <dsp:nvSpPr>
        <dsp:cNvPr id="0" name=""/>
        <dsp:cNvSpPr/>
      </dsp:nvSpPr>
      <dsp:spPr>
        <a:xfrm>
          <a:off x="2937979" y="1343658"/>
          <a:ext cx="1263971" cy="12639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Partnerships</a:t>
          </a:r>
          <a:endParaRPr lang="en-GB" sz="1300" kern="1200"/>
        </a:p>
      </dsp:txBody>
      <dsp:txXfrm>
        <a:off x="3123083" y="1528762"/>
        <a:ext cx="893763" cy="893763"/>
      </dsp:txXfrm>
    </dsp:sp>
    <dsp:sp modelId="{4B174ED2-12F0-4390-B681-60DA97FAA452}">
      <dsp:nvSpPr>
        <dsp:cNvPr id="0" name=""/>
        <dsp:cNvSpPr/>
      </dsp:nvSpPr>
      <dsp:spPr>
        <a:xfrm rot="8100000">
          <a:off x="2737496" y="2426742"/>
          <a:ext cx="336150" cy="42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 rot="10800000">
        <a:off x="2823573" y="2476406"/>
        <a:ext cx="235305" cy="255954"/>
      </dsp:txXfrm>
    </dsp:sp>
    <dsp:sp modelId="{924F8239-4DE5-4768-85CF-4922B9C97941}">
      <dsp:nvSpPr>
        <dsp:cNvPr id="0" name=""/>
        <dsp:cNvSpPr/>
      </dsp:nvSpPr>
      <dsp:spPr>
        <a:xfrm>
          <a:off x="1595737" y="2685900"/>
          <a:ext cx="1263971" cy="12639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Expertise</a:t>
          </a:r>
          <a:endParaRPr lang="en-GB" sz="1300" kern="1200"/>
        </a:p>
      </dsp:txBody>
      <dsp:txXfrm>
        <a:off x="1780841" y="2871004"/>
        <a:ext cx="893763" cy="893763"/>
      </dsp:txXfrm>
    </dsp:sp>
    <dsp:sp modelId="{2CE5F601-073A-44B9-BC84-5B37822B99D3}">
      <dsp:nvSpPr>
        <dsp:cNvPr id="0" name=""/>
        <dsp:cNvSpPr/>
      </dsp:nvSpPr>
      <dsp:spPr>
        <a:xfrm rot="13570241">
          <a:off x="1408726" y="2426621"/>
          <a:ext cx="336362" cy="42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 rot="10800000">
        <a:off x="1494121" y="2548337"/>
        <a:ext cx="235453" cy="255954"/>
      </dsp:txXfrm>
    </dsp:sp>
    <dsp:sp modelId="{6D325972-63D4-412E-AA93-E0E32051345A}">
      <dsp:nvSpPr>
        <dsp:cNvPr id="0" name=""/>
        <dsp:cNvSpPr/>
      </dsp:nvSpPr>
      <dsp:spPr>
        <a:xfrm>
          <a:off x="280920" y="1316226"/>
          <a:ext cx="1263971" cy="12639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Community delivery </a:t>
          </a:r>
          <a:endParaRPr lang="en-GB" sz="1300" kern="1200"/>
        </a:p>
      </dsp:txBody>
      <dsp:txXfrm>
        <a:off x="466024" y="1501330"/>
        <a:ext cx="893763" cy="893763"/>
      </dsp:txXfrm>
    </dsp:sp>
    <dsp:sp modelId="{5418F251-B563-449D-9604-9CC916372822}">
      <dsp:nvSpPr>
        <dsp:cNvPr id="0" name=""/>
        <dsp:cNvSpPr/>
      </dsp:nvSpPr>
      <dsp:spPr>
        <a:xfrm rot="18900007">
          <a:off x="1406203" y="1083827"/>
          <a:ext cx="315591" cy="42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1420068" y="1202618"/>
        <a:ext cx="220914" cy="2559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D0BF3-2E67-4531-9280-F18DF9137C58}">
      <dsp:nvSpPr>
        <dsp:cNvPr id="0" name=""/>
        <dsp:cNvSpPr/>
      </dsp:nvSpPr>
      <dsp:spPr>
        <a:xfrm>
          <a:off x="93965" y="0"/>
          <a:ext cx="5280181" cy="363928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Shared purpose  Complementary expertise 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Clear roles 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Shared accountability Better support for families</a:t>
          </a:r>
          <a:endParaRPr lang="en-GB" sz="3400" kern="1200"/>
        </a:p>
      </dsp:txBody>
      <dsp:txXfrm>
        <a:off x="271620" y="177655"/>
        <a:ext cx="4924871" cy="32839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6982F-C52E-404E-826B-CCDCC03BF278}">
      <dsp:nvSpPr>
        <dsp:cNvPr id="0" name=""/>
        <dsp:cNvSpPr/>
      </dsp:nvSpPr>
      <dsp:spPr>
        <a:xfrm>
          <a:off x="2850052" y="685988"/>
          <a:ext cx="5293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933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00721" y="728908"/>
        <a:ext cx="27996" cy="5599"/>
      </dsp:txXfrm>
    </dsp:sp>
    <dsp:sp modelId="{E488958F-3223-44BB-9F67-FC67B7D8008A}">
      <dsp:nvSpPr>
        <dsp:cNvPr id="0" name=""/>
        <dsp:cNvSpPr/>
      </dsp:nvSpPr>
      <dsp:spPr>
        <a:xfrm>
          <a:off x="417351" y="1358"/>
          <a:ext cx="2434500" cy="146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93" tIns="125219" rIns="119293" bIns="125219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Are locally rooted</a:t>
          </a:r>
        </a:p>
      </dsp:txBody>
      <dsp:txXfrm>
        <a:off x="417351" y="1358"/>
        <a:ext cx="2434500" cy="1460700"/>
      </dsp:txXfrm>
    </dsp:sp>
    <dsp:sp modelId="{A346BA8F-23A5-42F0-893A-D1F139455AF9}">
      <dsp:nvSpPr>
        <dsp:cNvPr id="0" name=""/>
        <dsp:cNvSpPr/>
      </dsp:nvSpPr>
      <dsp:spPr>
        <a:xfrm>
          <a:off x="1634602" y="1460258"/>
          <a:ext cx="2994435" cy="529335"/>
        </a:xfrm>
        <a:custGeom>
          <a:avLst/>
          <a:gdLst/>
          <a:ahLst/>
          <a:cxnLst/>
          <a:rect l="0" t="0" r="0" b="0"/>
          <a:pathLst>
            <a:path>
              <a:moveTo>
                <a:pt x="2994435" y="0"/>
              </a:moveTo>
              <a:lnTo>
                <a:pt x="2994435" y="281767"/>
              </a:lnTo>
              <a:lnTo>
                <a:pt x="0" y="281767"/>
              </a:lnTo>
              <a:lnTo>
                <a:pt x="0" y="52933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55661" y="1722126"/>
        <a:ext cx="152316" cy="5599"/>
      </dsp:txXfrm>
    </dsp:sp>
    <dsp:sp modelId="{2F379699-C544-42A9-8932-6E5999B610EC}">
      <dsp:nvSpPr>
        <dsp:cNvPr id="0" name=""/>
        <dsp:cNvSpPr/>
      </dsp:nvSpPr>
      <dsp:spPr>
        <a:xfrm>
          <a:off x="3411787" y="1358"/>
          <a:ext cx="2434500" cy="146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93" tIns="125219" rIns="119293" bIns="12521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Experience of managing grants of comparable complexity</a:t>
          </a:r>
          <a:r>
            <a:rPr lang="en-US" sz="1600" b="1" kern="1200"/>
            <a:t>;</a:t>
          </a:r>
        </a:p>
      </dsp:txBody>
      <dsp:txXfrm>
        <a:off x="3411787" y="1358"/>
        <a:ext cx="2434500" cy="1460700"/>
      </dsp:txXfrm>
    </dsp:sp>
    <dsp:sp modelId="{D85BE480-8005-4371-A0FC-01AFDED5F5E5}">
      <dsp:nvSpPr>
        <dsp:cNvPr id="0" name=""/>
        <dsp:cNvSpPr/>
      </dsp:nvSpPr>
      <dsp:spPr>
        <a:xfrm>
          <a:off x="2850052" y="2706624"/>
          <a:ext cx="5293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933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00721" y="2749544"/>
        <a:ext cx="27996" cy="5599"/>
      </dsp:txXfrm>
    </dsp:sp>
    <dsp:sp modelId="{ACD8F1D4-865E-4A0E-93EA-CCC684B68DE5}">
      <dsp:nvSpPr>
        <dsp:cNvPr id="0" name=""/>
        <dsp:cNvSpPr/>
      </dsp:nvSpPr>
      <dsp:spPr>
        <a:xfrm>
          <a:off x="417351" y="2021993"/>
          <a:ext cx="2434500" cy="146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93" tIns="125219" rIns="119293" bIns="12521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Evidence of delivering  family support at scale and at a higher level of need</a:t>
          </a:r>
          <a:r>
            <a:rPr lang="en-US" sz="1600" kern="1200"/>
            <a:t>;</a:t>
          </a:r>
        </a:p>
      </dsp:txBody>
      <dsp:txXfrm>
        <a:off x="417351" y="2021993"/>
        <a:ext cx="2434500" cy="1460700"/>
      </dsp:txXfrm>
    </dsp:sp>
    <dsp:sp modelId="{DD3E1866-EA39-4047-A136-C2AAD4DDECEA}">
      <dsp:nvSpPr>
        <dsp:cNvPr id="0" name=""/>
        <dsp:cNvSpPr/>
      </dsp:nvSpPr>
      <dsp:spPr>
        <a:xfrm>
          <a:off x="1634602" y="3480894"/>
          <a:ext cx="2994435" cy="529335"/>
        </a:xfrm>
        <a:custGeom>
          <a:avLst/>
          <a:gdLst/>
          <a:ahLst/>
          <a:cxnLst/>
          <a:rect l="0" t="0" r="0" b="0"/>
          <a:pathLst>
            <a:path>
              <a:moveTo>
                <a:pt x="2994435" y="0"/>
              </a:moveTo>
              <a:lnTo>
                <a:pt x="2994435" y="281767"/>
              </a:lnTo>
              <a:lnTo>
                <a:pt x="0" y="281767"/>
              </a:lnTo>
              <a:lnTo>
                <a:pt x="0" y="52933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55661" y="3742762"/>
        <a:ext cx="152316" cy="5599"/>
      </dsp:txXfrm>
    </dsp:sp>
    <dsp:sp modelId="{8DF0FD8F-BACD-4812-9CE2-EFE97910264C}">
      <dsp:nvSpPr>
        <dsp:cNvPr id="0" name=""/>
        <dsp:cNvSpPr/>
      </dsp:nvSpPr>
      <dsp:spPr>
        <a:xfrm>
          <a:off x="3411787" y="2021993"/>
          <a:ext cx="2434500" cy="146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93" tIns="125219" rIns="119293" bIns="12521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Demonstrable robust governance &amp;  appropriate financial management systems</a:t>
          </a:r>
          <a:r>
            <a:rPr lang="en-US" sz="1800" kern="1200"/>
            <a:t>;</a:t>
          </a:r>
        </a:p>
      </dsp:txBody>
      <dsp:txXfrm>
        <a:off x="3411787" y="2021993"/>
        <a:ext cx="2434500" cy="1460700"/>
      </dsp:txXfrm>
    </dsp:sp>
    <dsp:sp modelId="{562DBA6F-6882-4E52-B22D-72A7D48FA1F0}">
      <dsp:nvSpPr>
        <dsp:cNvPr id="0" name=""/>
        <dsp:cNvSpPr/>
      </dsp:nvSpPr>
      <dsp:spPr>
        <a:xfrm>
          <a:off x="2850052" y="4727259"/>
          <a:ext cx="5293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933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00721" y="4770179"/>
        <a:ext cx="27996" cy="5599"/>
      </dsp:txXfrm>
    </dsp:sp>
    <dsp:sp modelId="{B0CF1ABA-6D94-45FB-A52E-ED721CF4E01A}">
      <dsp:nvSpPr>
        <dsp:cNvPr id="0" name=""/>
        <dsp:cNvSpPr/>
      </dsp:nvSpPr>
      <dsp:spPr>
        <a:xfrm>
          <a:off x="417351" y="4042629"/>
          <a:ext cx="2434500" cy="146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93" tIns="125219" rIns="119293" bIns="12521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Evidence safeguarding compliance and governance;</a:t>
          </a:r>
        </a:p>
      </dsp:txBody>
      <dsp:txXfrm>
        <a:off x="417351" y="4042629"/>
        <a:ext cx="2434500" cy="1460700"/>
      </dsp:txXfrm>
    </dsp:sp>
    <dsp:sp modelId="{C1E8E09B-1A47-4E63-A0DE-B8323E31AE4C}">
      <dsp:nvSpPr>
        <dsp:cNvPr id="0" name=""/>
        <dsp:cNvSpPr/>
      </dsp:nvSpPr>
      <dsp:spPr>
        <a:xfrm>
          <a:off x="3411787" y="4042629"/>
          <a:ext cx="2434500" cy="146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93" tIns="125219" rIns="119293" bIns="12521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Comply with all Guidance, monitoring, evaluation, engagement  reporting and assurance requirements</a:t>
          </a:r>
          <a:r>
            <a:rPr lang="en-US" sz="1600" kern="1200"/>
            <a:t>.</a:t>
          </a:r>
        </a:p>
      </dsp:txBody>
      <dsp:txXfrm>
        <a:off x="3411787" y="4042629"/>
        <a:ext cx="2434500" cy="1460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D8AC7-937B-49CF-AD1A-FCCBC55DA6C6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6373D-B32E-4D9A-9667-3F0675243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72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6373D-B32E-4D9A-9667-3F0675243B3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56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site visits, quantitative  analysis and extensive engagement with families, children practitioner's and professionals across NI and further afield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6373D-B32E-4D9A-9667-3F0675243B3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130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EB532F-3EA2-DD43-BD84-56AD9ECDDB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094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6373D-B32E-4D9A-9667-3F0675243B3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09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6373D-B32E-4D9A-9667-3F0675243B3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52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Final eligibility &amp;  assessment criteria will be confirmed within the formal grant documentation</a:t>
            </a:r>
            <a:r>
              <a:rPr lang="en-US"/>
              <a:t>.</a:t>
            </a:r>
          </a:p>
          <a:p>
            <a:r>
              <a:rPr lang="en-US"/>
              <a:t>Talk about the engagement and support contract here </a:t>
            </a:r>
          </a:p>
          <a:p>
            <a:r>
              <a:rPr lang="en-US"/>
              <a:t>Need to highlight locality awareness and understanding of locality specific data </a:t>
            </a:r>
          </a:p>
          <a:p>
            <a:r>
              <a:rPr lang="en-US"/>
              <a:t>Need to work collaboratively with all relevant stakeholders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6373D-B32E-4D9A-9667-3F0675243B3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580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D7E08-1151-C09D-189D-0AA2AC3BF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FCA276-2927-AF7B-B2E5-BF203EE2F4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62CD0D-B799-5FFD-A575-BC1ED6F7EC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43970-9FD3-C76A-EAAB-3CFF115E63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6373D-B32E-4D9A-9667-3F0675243B3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911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6373D-B32E-4D9A-9667-3F0675243B3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273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7AA26-DB60-4862-B745-E5DCADB14D14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4A0C-BAB1-4030-853C-0CE1AD68F11D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A8AD-CE19-4D69-8919-A487184D707E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B631D-2928-5C49-7F35-3D2F7F6F9F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1DC614-65AB-E10A-44A7-458773722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62AD6-0A54-1172-6B57-5E3DAFA17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ED578-B980-B64F-5A05-5A5AE2652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3BCBD-A6C5-0CC8-C155-D626B98A3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44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E800D-9794-EAD4-446B-62DDAE16F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5F9AB-1E5A-E865-9604-4C423781C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2C3E0-5DDF-29D1-0A20-E654E397B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47231-E472-D499-8E1D-879859E6B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03C29-F2DA-0DA6-D54E-CE4F29423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56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BAD77-B06A-DFD3-C854-5C4CF641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37718-AF3C-E729-B87E-B556E48FC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735D0-1046-A4A7-2851-D7E019B9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C42968-47D1-CD0A-CADA-E0F241BAD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61CF6-71F0-45FB-67E7-B11D0BE1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6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E3F79-59CD-DDD6-B5D5-CD9D6CC16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4E782-7CB8-E412-BB0F-B14295BA9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7FB2E9-BB23-CF0D-CAB9-9EFD4D586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DF566-1E46-8412-FCC7-2C9759D9D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07DAA-240A-F751-FBBA-9354415C5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0AF0A-8B64-166E-E697-850AB4B32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94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B8A9E-919E-336F-EC50-FF9123A66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EE1014-CF7F-6444-4C66-1447E1EEC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D3302-B6A9-071A-7A2B-8D428D3F5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1FD5F9-F953-D844-1952-5FA9F95AC9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E98CE-B7C8-8228-5643-81C8E6CA76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62B018-0DBD-804E-8EF9-A36C44C3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083668-836D-977D-BB95-54A3F356D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EB9F71-8912-7104-C7F3-7058F0D30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44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4EAA9-239E-C3A5-81B7-FAF73A466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15FAB1-7B25-55E2-2107-CD06858C7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4B47AC-20C7-EB01-4C13-7123937BF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7ABAA-7DA3-D5C3-141F-CD3941115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35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D77DFB-EBF0-095F-64DD-A59D5FE39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028348-0D27-F1A3-8497-C01444768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E66E2-1466-1362-C0C8-F8BD3E3CB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5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919E1-3573-BCC2-31AF-BDF65672D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2509C-7FE7-1384-4F04-4C5C15D4C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385BB-E368-453C-EE96-FA5D52EC2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A501EF-FF38-8080-E87F-E077DA9D9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1B834D-3ACE-AA71-1A51-561428DFA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F2C10-7B71-FF7F-FB4B-25467E86B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6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BB80B-9291-4BB5-9AB8-ED4358E37D99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A5A35-024D-4E8A-2E86-389D2D47A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FC770-319B-7501-2D0F-101A57F068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0E814A-50E8-1A4E-7FBC-C303F92EC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A00C42-871A-DDA6-7BA4-9F892D57D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4119E-7B8F-FF83-CF79-194E6BF0A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6CCC0C-504F-6A9C-4EC2-FF53B5AB1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997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0427-61FB-9805-3248-6FD06AD53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3EB33E-F701-0205-6C92-FD3C4C9B9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4C5FB-B95E-75A0-BB88-396099D8B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0D5DB-EB63-78A6-5E54-7B3DEAC40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BE84F-210F-A54A-B5AD-DB4A51630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57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B97177-A987-F908-3038-C0B11187CC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36F338-E279-38A1-4D2C-5DD45137A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3F70C-1882-C47B-BAB6-A21ADF065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86318-380C-FFF6-B754-1BC870AF3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FA0CB-92DC-072F-8A7C-DE1D0C4D6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5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EE27-1D9A-4FA9-BAA8-A6C7B3746D2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C2363-CD3A-4F66-8D1A-FE4DA7AEDCD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3FAED-6FA1-41F0-8AC0-B6497DFDF895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790BE-7263-4310-A0D0-47B1611EFFCE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21187-E923-46D9-BD37-B76BC16EA783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FF68-816A-459C-B67A-1B37A1A3F134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349D8-B3FF-4101-88FB-691BF130CA19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F8AFF-0560-4644-9543-AB6725D63862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3B0D6-4AA9-0832-5848-CDB6716CF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406CB-068C-D00E-4170-47FE74654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F4852E-C16A-1843-8347-260051D20B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B4042F-45A4-FC42-9BEE-F18B9958740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71DAC-89F6-FD69-E276-A417206961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31904-9FA4-C4F9-1702-B13423C11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790D7-9C70-0D42-B02C-BC6D9C1C2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5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togetherforfamilies@health-ni.gov.uk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10" Type="http://schemas.openxmlformats.org/officeDocument/2006/relationships/image" Target="../media/image10.png"/><Relationship Id="rId4" Type="http://schemas.openxmlformats.org/officeDocument/2006/relationships/image" Target="../media/image4.emf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togetherforfamilies@health-ni.gov.u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2.sv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togetherforfamilies@health-ni.gov.u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201" y="1036674"/>
            <a:ext cx="4393222" cy="486474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 defTabSz="914400">
              <a:lnSpc>
                <a:spcPct val="90000"/>
              </a:lnSpc>
              <a:defRPr sz="2800" b="1">
                <a:latin typeface="Arial"/>
              </a:defRPr>
            </a:pPr>
            <a:br>
              <a:rPr lang="en-US" sz="2900"/>
            </a:br>
            <a:br>
              <a:rPr lang="en-US" sz="2900"/>
            </a:br>
            <a:br>
              <a:rPr lang="en-US" sz="2900"/>
            </a:br>
            <a:br>
              <a:rPr lang="en-US" sz="2900"/>
            </a:br>
            <a:br>
              <a:rPr lang="en-US" sz="2900"/>
            </a:br>
            <a:br>
              <a:rPr lang="en-US" sz="2900"/>
            </a:br>
            <a:r>
              <a:rPr lang="en-US" sz="4800"/>
              <a:t>Enhanced Family Support Service Grant Programme Webinar </a:t>
            </a:r>
            <a:endParaRPr lang="en-US" sz="480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00958F-9642-D49E-9FBA-676788FAE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2377440" y="3246120"/>
            <a:ext cx="5605272" cy="365760"/>
          </a:xfrm>
        </p:spPr>
        <p:txBody>
          <a:bodyPr anchor="t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50">
                <a:solidFill>
                  <a:schemeClr val="tx1">
                    <a:lumMod val="75000"/>
                    <a:lumOff val="25000"/>
                  </a:schemeClr>
                </a:solidFill>
              </a:rPr>
              <a:t>Together for Families | Enhanced Family Support Webinar | August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7CCBE-7DF6-ACF2-C061-5B83F554B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84689" y="4887261"/>
            <a:ext cx="1669112" cy="10082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FF6DA9-008F-8B48-92A6-B652298478BF}" type="slidenum">
              <a:rPr lang="en-US" sz="66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en-US" sz="6600">
              <a:solidFill>
                <a:srgbClr val="FFFFFF"/>
              </a:solidFill>
            </a:endParaRPr>
          </a:p>
        </p:txBody>
      </p:sp>
      <p:pic>
        <p:nvPicPr>
          <p:cNvPr id="4" name="drawing">
            <a:extLst>
              <a:ext uri="{FF2B5EF4-FFF2-40B4-BE49-F238E27FC236}">
                <a16:creationId xmlns:a16="http://schemas.microsoft.com/office/drawing/2014/main" id="{CBE9898B-D3C7-422C-BC2C-9492C27D8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5426" y="1714751"/>
            <a:ext cx="4605020" cy="9070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77FC78-5AD7-A442-8C58-DC6D5DAD0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5520" y="697253"/>
            <a:ext cx="5852711" cy="1597228"/>
          </a:xfrm>
        </p:spPr>
        <p:txBody>
          <a:bodyPr>
            <a:normAutofit/>
          </a:bodyPr>
          <a:lstStyle/>
          <a:p>
            <a:r>
              <a:rPr lang="en-US" sz="6000"/>
              <a:t>Our ambition </a:t>
            </a:r>
            <a:endParaRPr lang="en-GB" sz="6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07C248-EB9D-57E4-98B7-BD588E384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2374833" y="3246436"/>
            <a:ext cx="5607882" cy="365125"/>
          </a:xfrm>
        </p:spPr>
        <p:txBody>
          <a:bodyPr anchor="t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50">
                <a:solidFill>
                  <a:schemeClr val="tx1">
                    <a:lumMod val="85000"/>
                    <a:lumOff val="15000"/>
                  </a:schemeClr>
                </a:solidFill>
              </a:rPr>
              <a:t>Together for Families | Enhanced Family Support Webinar | August 2026</a:t>
            </a:r>
          </a:p>
        </p:txBody>
      </p:sp>
      <p:pic>
        <p:nvPicPr>
          <p:cNvPr id="9" name="Graphic 8" descr="Handshake">
            <a:extLst>
              <a:ext uri="{FF2B5EF4-FFF2-40B4-BE49-F238E27FC236}">
                <a16:creationId xmlns:a16="http://schemas.microsoft.com/office/drawing/2014/main" id="{17BEA22D-621D-2B42-9FDB-4D47373C36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8216" y="2077716"/>
            <a:ext cx="3533985" cy="353398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38FDE-C594-5225-EFBA-A0F8FC694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028" y="2182864"/>
            <a:ext cx="5607812" cy="342883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600"/>
              <a:t>Together for Families seeks delivery partners  who see themselves not solely as grant recipients, but as active contributors to system transformation </a:t>
            </a:r>
            <a:endParaRPr lang="en-GB" sz="36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6D0BA-5CB2-58BB-13A3-CC29870EE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83496" y="4892040"/>
            <a:ext cx="1673352" cy="1005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FF6DA9-008F-8B48-92A6-B652298478BF}" type="slidenum">
              <a:rPr lang="en-US" sz="66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sz="6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2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B472B-0C43-6749-A0F6-AB6B0E905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02248"/>
            <a:ext cx="9753599" cy="5437908"/>
          </a:xfrm>
        </p:spPr>
        <p:txBody>
          <a:bodyPr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Natasha Duddy Programme Manager</a:t>
            </a:r>
            <a:r>
              <a:rPr lang="en-GB" sz="4000" dirty="0">
                <a:ea typeface="Calibri"/>
                <a:cs typeface="Calibri"/>
              </a:rPr>
              <a:t>  </a:t>
            </a:r>
            <a:br>
              <a:rPr lang="en-GB" sz="4000" dirty="0">
                <a:ea typeface="Calibri"/>
                <a:cs typeface="Calibri"/>
              </a:rPr>
            </a:br>
            <a:r>
              <a:rPr lang="en-GB" sz="4000" dirty="0">
                <a:ea typeface="Calibri"/>
                <a:cs typeface="Calibri"/>
              </a:rPr>
              <a:t>Together for Families;</a:t>
            </a:r>
            <a:br>
              <a:rPr lang="en-GB" sz="4000" dirty="0">
                <a:ea typeface="Calibri"/>
                <a:cs typeface="Calibri"/>
              </a:rPr>
            </a:br>
            <a:r>
              <a:rPr lang="en-GB" sz="4000" dirty="0">
                <a:ea typeface="Calibri"/>
                <a:cs typeface="Calibri"/>
              </a:rPr>
              <a:t>Email: </a:t>
            </a:r>
            <a:r>
              <a:rPr lang="en-GB" sz="4000" dirty="0">
                <a:ea typeface="+mj-lt"/>
                <a:cs typeface="+mj-lt"/>
                <a:hlinkClick r:id="rId2"/>
              </a:rPr>
              <a:t>togetherforfamilies@health-ni.gov.uk</a:t>
            </a:r>
            <a:br>
              <a:rPr lang="en-GB" sz="4000" dirty="0">
                <a:ea typeface="+mj-lt"/>
                <a:cs typeface="+mj-lt"/>
              </a:rPr>
            </a:br>
            <a:r>
              <a:rPr lang="en-GB" sz="4000" dirty="0">
                <a:ea typeface="+mj-lt"/>
                <a:cs typeface="+mj-lt"/>
              </a:rPr>
              <a:t>FAO: Natasha</a:t>
            </a:r>
            <a:br>
              <a:rPr lang="en-GB" sz="4000" dirty="0">
                <a:ea typeface="+mj-lt"/>
                <a:cs typeface="+mj-lt"/>
              </a:rPr>
            </a:b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EB41D5-A567-4930-BF42-5947CCED5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D910E5-E38B-74DC-AB6A-BA5A2956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531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326F7-A9A6-B488-1A7D-654EFED95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F83CAA-DFED-4A36-D9DB-2E14F3F5D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br>
              <a:rPr lang="en-US" sz="4100"/>
            </a:br>
            <a:r>
              <a:rPr lang="en-US" sz="4100"/>
              <a:t>How EFSS fits within the wider </a:t>
            </a:r>
            <a:r>
              <a:rPr lang="en-US" sz="4100" err="1"/>
              <a:t>TfF</a:t>
            </a:r>
            <a:r>
              <a:rPr lang="en-US" sz="4100"/>
              <a:t> programme</a:t>
            </a:r>
            <a:br>
              <a:rPr lang="en-US" sz="4100"/>
            </a:br>
            <a:endParaRPr lang="en-GB" sz="41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245AF-F30C-D505-7155-CE28103FA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2374833" y="3246436"/>
            <a:ext cx="5607882" cy="365125"/>
          </a:xfrm>
        </p:spPr>
        <p:txBody>
          <a:bodyPr anchor="t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50">
                <a:solidFill>
                  <a:schemeClr val="tx1">
                    <a:lumMod val="85000"/>
                    <a:lumOff val="15000"/>
                  </a:schemeClr>
                </a:solidFill>
              </a:rPr>
              <a:t>Together for Families | Enhanced Family Support Webinar | August 2026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4AC4E-8209-E6AF-57CD-0220997E7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59" y="1110343"/>
            <a:ext cx="5380081" cy="468085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/>
              <a:t>The Enhanced Family Support Service is a central element of this transformation. Supported through the £30 million National Lottery Community Fund investment.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/>
          </a:p>
          <a:p>
            <a:pPr marL="0" indent="0">
              <a:lnSpc>
                <a:spcPct val="90000"/>
              </a:lnSpc>
              <a:buNone/>
            </a:pPr>
            <a:r>
              <a:rPr lang="en-US" sz="2000"/>
              <a:t>EFSS will establish fifteen locality-based Support Services aligned to Gateway teams to address a critical gap in the current family support landscape.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/>
          </a:p>
          <a:p>
            <a:pPr marL="0" indent="0">
              <a:lnSpc>
                <a:spcPct val="90000"/>
              </a:lnSpc>
              <a:buNone/>
            </a:pPr>
            <a:r>
              <a:rPr lang="en-US" sz="2000"/>
              <a:t>Enabling children and families to access timely, skilled and relationship-based support within their own communities</a:t>
            </a:r>
          </a:p>
          <a:p>
            <a:pPr>
              <a:lnSpc>
                <a:spcPct val="90000"/>
              </a:lnSpc>
            </a:pPr>
            <a:endParaRPr lang="en-GB" sz="19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854407-920A-3084-9330-14DF7FD6E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83496" y="4892040"/>
            <a:ext cx="1673352" cy="1005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FF6DA9-008F-8B48-92A6-B652298478BF}" type="slidenum">
              <a:rPr lang="en-US" sz="66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sz="6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084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275447-9E3D-5786-2A3C-44866D7088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43689" b="-1"/>
          <a:stretch>
            <a:fillRect/>
          </a:stretch>
        </p:blipFill>
        <p:spPr>
          <a:xfrm>
            <a:off x="2940050" y="8333"/>
            <a:ext cx="6311900" cy="35542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F24112-FEE6-D063-842F-4D67459DD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856" y="65033"/>
            <a:ext cx="5393526" cy="4152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F89CEF-B4FA-3EF4-48CE-91876EA82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96" y="322988"/>
            <a:ext cx="2400300" cy="15748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F53BAD0-9F1A-CD38-83F6-F923A35319C4}"/>
              </a:ext>
            </a:extLst>
          </p:cNvPr>
          <p:cNvSpPr/>
          <p:nvPr/>
        </p:nvSpPr>
        <p:spPr>
          <a:xfrm>
            <a:off x="423115" y="2506384"/>
            <a:ext cx="2311681" cy="292388"/>
          </a:xfrm>
          <a:prstGeom prst="roundRect">
            <a:avLst/>
          </a:prstGeom>
          <a:ln>
            <a:solidFill>
              <a:srgbClr val="E07B2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Community-based supports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13979A3-1D5D-5E9D-6EE8-C6B048223521}"/>
              </a:ext>
            </a:extLst>
          </p:cNvPr>
          <p:cNvSpPr/>
          <p:nvPr/>
        </p:nvSpPr>
        <p:spPr>
          <a:xfrm>
            <a:off x="423115" y="2862661"/>
            <a:ext cx="2311681" cy="292388"/>
          </a:xfrm>
          <a:prstGeom prst="roundRect">
            <a:avLst/>
          </a:prstGeom>
          <a:solidFill>
            <a:schemeClr val="bg1"/>
          </a:solidFill>
          <a:ln>
            <a:solidFill>
              <a:srgbClr val="E07B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Ante-natal Care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6B9C665-738F-A802-ABB2-D8F632C24847}"/>
              </a:ext>
            </a:extLst>
          </p:cNvPr>
          <p:cNvSpPr/>
          <p:nvPr/>
        </p:nvSpPr>
        <p:spPr>
          <a:xfrm>
            <a:off x="423115" y="3213935"/>
            <a:ext cx="2311681" cy="292388"/>
          </a:xfrm>
          <a:prstGeom prst="roundRect">
            <a:avLst/>
          </a:prstGeom>
          <a:solidFill>
            <a:schemeClr val="bg1"/>
          </a:solidFill>
          <a:ln>
            <a:solidFill>
              <a:srgbClr val="E07B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Health Visiting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DB22379-88C6-548B-3D1E-9DED7BE92AC3}"/>
              </a:ext>
            </a:extLst>
          </p:cNvPr>
          <p:cNvSpPr/>
          <p:nvPr/>
        </p:nvSpPr>
        <p:spPr>
          <a:xfrm>
            <a:off x="423115" y="3565209"/>
            <a:ext cx="2311681" cy="292388"/>
          </a:xfrm>
          <a:prstGeom prst="roundRect">
            <a:avLst/>
          </a:prstGeom>
          <a:solidFill>
            <a:schemeClr val="bg1"/>
          </a:solidFill>
          <a:ln>
            <a:solidFill>
              <a:srgbClr val="E07B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Sure Start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C77AE5A-1608-BB8B-7D9C-9F3B63D9A76C}"/>
              </a:ext>
            </a:extLst>
          </p:cNvPr>
          <p:cNvSpPr/>
          <p:nvPr/>
        </p:nvSpPr>
        <p:spPr>
          <a:xfrm>
            <a:off x="423115" y="3916483"/>
            <a:ext cx="2311681" cy="292388"/>
          </a:xfrm>
          <a:prstGeom prst="roundRect">
            <a:avLst/>
          </a:prstGeom>
          <a:solidFill>
            <a:schemeClr val="bg1"/>
          </a:solidFill>
          <a:ln>
            <a:solidFill>
              <a:srgbClr val="E07B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Early Years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19A1E5A-D476-9EB8-0E24-0F4901981917}"/>
              </a:ext>
            </a:extLst>
          </p:cNvPr>
          <p:cNvSpPr/>
          <p:nvPr/>
        </p:nvSpPr>
        <p:spPr>
          <a:xfrm>
            <a:off x="423115" y="4275779"/>
            <a:ext cx="2311681" cy="292388"/>
          </a:xfrm>
          <a:prstGeom prst="roundRect">
            <a:avLst/>
          </a:prstGeom>
          <a:solidFill>
            <a:schemeClr val="bg1"/>
          </a:solidFill>
          <a:ln>
            <a:solidFill>
              <a:srgbClr val="E07B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Education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D8DFB66-5C1B-6762-70AC-6624EAF5A173}"/>
              </a:ext>
            </a:extLst>
          </p:cNvPr>
          <p:cNvSpPr/>
          <p:nvPr/>
        </p:nvSpPr>
        <p:spPr>
          <a:xfrm>
            <a:off x="423114" y="4635075"/>
            <a:ext cx="2311681" cy="292388"/>
          </a:xfrm>
          <a:prstGeom prst="roundRect">
            <a:avLst/>
          </a:prstGeom>
          <a:solidFill>
            <a:schemeClr val="bg1"/>
          </a:solidFill>
          <a:ln>
            <a:solidFill>
              <a:srgbClr val="E07B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Primary Care MDTs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77D499-F2C9-3072-787F-C2DA8B97A5A4}"/>
              </a:ext>
            </a:extLst>
          </p:cNvPr>
          <p:cNvSpPr txBox="1"/>
          <p:nvPr/>
        </p:nvSpPr>
        <p:spPr>
          <a:xfrm>
            <a:off x="535709" y="1981479"/>
            <a:ext cx="18386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Progressive/Universal Services 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7EB0E0-BB14-53A0-A7B4-7965501804F9}"/>
              </a:ext>
            </a:extLst>
          </p:cNvPr>
          <p:cNvSpPr txBox="1"/>
          <p:nvPr/>
        </p:nvSpPr>
        <p:spPr>
          <a:xfrm>
            <a:off x="5214789" y="564978"/>
            <a:ext cx="357089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 Relational, Tiered, </a:t>
            </a:r>
            <a:r>
              <a:rPr kumimoji="0" lang="en-US" sz="1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Neighbourhood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-based, </a:t>
            </a:r>
            <a:b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Whole-System Family Support Service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11AFE52-F456-54D1-1954-7087197B4417}"/>
              </a:ext>
            </a:extLst>
          </p:cNvPr>
          <p:cNvSpPr/>
          <p:nvPr/>
        </p:nvSpPr>
        <p:spPr>
          <a:xfrm>
            <a:off x="3123714" y="1247301"/>
            <a:ext cx="8699071" cy="4422169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31302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2F82763-60EE-06AD-BFE1-9E5FB0EF65E5}"/>
              </a:ext>
            </a:extLst>
          </p:cNvPr>
          <p:cNvSpPr/>
          <p:nvPr/>
        </p:nvSpPr>
        <p:spPr>
          <a:xfrm>
            <a:off x="3274346" y="1935381"/>
            <a:ext cx="2311681" cy="1278554"/>
          </a:xfrm>
          <a:prstGeom prst="roundRect">
            <a:avLst/>
          </a:prstGeom>
          <a:gradFill flip="none" rotWithShape="1">
            <a:gsLst>
              <a:gs pos="86000">
                <a:srgbClr val="E07B2D"/>
              </a:gs>
              <a:gs pos="23000">
                <a:srgbClr val="21B9A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Family support Hubs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Strengthened Family Support &amp; Administrative capability</a:t>
            </a:r>
            <a:b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across Hubs in Northern Ireland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36E171F4-A664-EA33-864A-AC2739FE10A3}"/>
              </a:ext>
            </a:extLst>
          </p:cNvPr>
          <p:cNvSpPr/>
          <p:nvPr/>
        </p:nvSpPr>
        <p:spPr>
          <a:xfrm>
            <a:off x="9029047" y="5140728"/>
            <a:ext cx="2580473" cy="454275"/>
          </a:xfrm>
          <a:prstGeom prst="roundRect">
            <a:avLst/>
          </a:prstGeom>
          <a:solidFill>
            <a:schemeClr val="bg1"/>
          </a:solidFill>
          <a:ln>
            <a:solidFill>
              <a:srgbClr val="313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Family Support Inter-Agency Open List Decision-Making Panel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672A5778-09E8-44FE-47ED-89C2E192BD07}"/>
              </a:ext>
            </a:extLst>
          </p:cNvPr>
          <p:cNvSpPr/>
          <p:nvPr/>
        </p:nvSpPr>
        <p:spPr>
          <a:xfrm>
            <a:off x="7787040" y="3675672"/>
            <a:ext cx="1609372" cy="1238719"/>
          </a:xfrm>
          <a:prstGeom prst="roundRect">
            <a:avLst>
              <a:gd name="adj" fmla="val 5387"/>
            </a:avLst>
          </a:prstGeom>
          <a:gradFill flip="none" rotWithShape="1">
            <a:gsLst>
              <a:gs pos="14000">
                <a:srgbClr val="E5428D"/>
              </a:gs>
              <a:gs pos="100000">
                <a:srgbClr val="00A6E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HSC Trust-based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Intensive Family Support Services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Aligned with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Trust Services/ Family </a:t>
            </a:r>
            <a:r>
              <a:rPr kumimoji="0" lang="en-US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Centres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E6B742-F5FF-D256-B9AE-EB7EA97293BF}"/>
              </a:ext>
            </a:extLst>
          </p:cNvPr>
          <p:cNvSpPr txBox="1"/>
          <p:nvPr/>
        </p:nvSpPr>
        <p:spPr>
          <a:xfrm>
            <a:off x="10799008" y="3371115"/>
            <a:ext cx="7301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Targeted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241D24D-3809-A9F7-B8C1-286BEAF26D8B}"/>
              </a:ext>
            </a:extLst>
          </p:cNvPr>
          <p:cNvSpPr txBox="1"/>
          <p:nvPr/>
        </p:nvSpPr>
        <p:spPr>
          <a:xfrm>
            <a:off x="5357091" y="6513730"/>
            <a:ext cx="3879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Underpinning Principles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C8CDEEB8-0FE6-A578-679A-B521DBFA651A}"/>
              </a:ext>
            </a:extLst>
          </p:cNvPr>
          <p:cNvSpPr/>
          <p:nvPr/>
        </p:nvSpPr>
        <p:spPr>
          <a:xfrm>
            <a:off x="3987132" y="5691894"/>
            <a:ext cx="946864" cy="821836"/>
          </a:xfrm>
          <a:prstGeom prst="roundRect">
            <a:avLst>
              <a:gd name="adj" fmla="val 9331"/>
            </a:avLst>
          </a:prstGeom>
          <a:solidFill>
            <a:schemeClr val="bg1"/>
          </a:solidFill>
          <a:ln>
            <a:solidFill>
              <a:srgbClr val="8FC7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ACE-aware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0042DAA5-88D0-28C4-1064-9BC4433960D8}"/>
              </a:ext>
            </a:extLst>
          </p:cNvPr>
          <p:cNvSpPr/>
          <p:nvPr/>
        </p:nvSpPr>
        <p:spPr>
          <a:xfrm>
            <a:off x="7944637" y="5666111"/>
            <a:ext cx="946864" cy="823714"/>
          </a:xfrm>
          <a:prstGeom prst="roundRect">
            <a:avLst>
              <a:gd name="adj" fmla="val 9331"/>
            </a:avLst>
          </a:prstGeom>
          <a:solidFill>
            <a:schemeClr val="bg1"/>
          </a:solidFill>
          <a:ln>
            <a:solidFill>
              <a:srgbClr val="21B9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Relationship- Based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ABF72618-ADED-5985-23C3-CB66EE41398D}"/>
              </a:ext>
            </a:extLst>
          </p:cNvPr>
          <p:cNvSpPr/>
          <p:nvPr/>
        </p:nvSpPr>
        <p:spPr>
          <a:xfrm>
            <a:off x="9913426" y="5676538"/>
            <a:ext cx="946864" cy="813287"/>
          </a:xfrm>
          <a:prstGeom prst="roundRect">
            <a:avLst>
              <a:gd name="adj" fmla="val 9331"/>
            </a:avLst>
          </a:prstGeom>
          <a:solidFill>
            <a:schemeClr val="bg1"/>
          </a:solidFill>
          <a:ln>
            <a:solidFill>
              <a:srgbClr val="009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Partnership-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Driven/Cross-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Sectoral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31302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613B8517-BF1A-750A-3D59-762CFB20B456}"/>
              </a:ext>
            </a:extLst>
          </p:cNvPr>
          <p:cNvSpPr/>
          <p:nvPr/>
        </p:nvSpPr>
        <p:spPr>
          <a:xfrm>
            <a:off x="6960243" y="5676538"/>
            <a:ext cx="946864" cy="804999"/>
          </a:xfrm>
          <a:prstGeom prst="roundRect">
            <a:avLst>
              <a:gd name="adj" fmla="val 9331"/>
            </a:avLst>
          </a:prstGeom>
          <a:solidFill>
            <a:schemeClr val="bg1"/>
          </a:solidFill>
          <a:ln>
            <a:solidFill>
              <a:srgbClr val="825F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Evidence-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Informed</a:t>
            </a: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85C51BE0-C71D-38BD-04A2-D7E78767041B}"/>
              </a:ext>
            </a:extLst>
          </p:cNvPr>
          <p:cNvSpPr/>
          <p:nvPr/>
        </p:nvSpPr>
        <p:spPr>
          <a:xfrm>
            <a:off x="10886174" y="5669471"/>
            <a:ext cx="946864" cy="828903"/>
          </a:xfrm>
          <a:prstGeom prst="roundRect">
            <a:avLst>
              <a:gd name="adj" fmla="val 9331"/>
            </a:avLst>
          </a:prstGeom>
          <a:solidFill>
            <a:schemeClr val="bg1"/>
          </a:solidFill>
          <a:ln>
            <a:solidFill>
              <a:srgbClr val="ED07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Connected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and Seamless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5B837DC3-FAFF-B895-3570-A549A6B767D5}"/>
              </a:ext>
            </a:extLst>
          </p:cNvPr>
          <p:cNvSpPr/>
          <p:nvPr/>
        </p:nvSpPr>
        <p:spPr>
          <a:xfrm>
            <a:off x="8917385" y="5686307"/>
            <a:ext cx="946864" cy="803518"/>
          </a:xfrm>
          <a:prstGeom prst="roundRect">
            <a:avLst>
              <a:gd name="adj" fmla="val 9331"/>
            </a:avLst>
          </a:prstGeom>
          <a:solidFill>
            <a:schemeClr val="bg1"/>
          </a:solidFill>
          <a:ln>
            <a:solidFill>
              <a:srgbClr val="FEC0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Compassionate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E990A09F-2DA9-71DF-6B66-524A71090B76}"/>
              </a:ext>
            </a:extLst>
          </p:cNvPr>
          <p:cNvSpPr/>
          <p:nvPr/>
        </p:nvSpPr>
        <p:spPr>
          <a:xfrm>
            <a:off x="5967459" y="5667989"/>
            <a:ext cx="946864" cy="821836"/>
          </a:xfrm>
          <a:prstGeom prst="roundRect">
            <a:avLst>
              <a:gd name="adj" fmla="val 9331"/>
            </a:avLst>
          </a:prstGeom>
          <a:solidFill>
            <a:schemeClr val="bg1"/>
          </a:solidFill>
          <a:ln>
            <a:solidFill>
              <a:srgbClr val="8FC7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Trauma-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informed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0CD43FB1-E5C5-4DCB-88BB-9E7A6900A60F}"/>
              </a:ext>
            </a:extLst>
          </p:cNvPr>
          <p:cNvSpPr/>
          <p:nvPr/>
        </p:nvSpPr>
        <p:spPr>
          <a:xfrm>
            <a:off x="2991091" y="5686307"/>
            <a:ext cx="946864" cy="821834"/>
          </a:xfrm>
          <a:prstGeom prst="roundRect">
            <a:avLst>
              <a:gd name="adj" fmla="val 9331"/>
            </a:avLst>
          </a:prstGeom>
          <a:solidFill>
            <a:schemeClr val="bg1"/>
          </a:solidFill>
          <a:ln>
            <a:solidFill>
              <a:srgbClr val="21B9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Strengths-based and  systemic</a:t>
            </a: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CFCA7DEA-E023-CEDD-89D7-B58D1F211DC1}"/>
              </a:ext>
            </a:extLst>
          </p:cNvPr>
          <p:cNvSpPr/>
          <p:nvPr/>
        </p:nvSpPr>
        <p:spPr>
          <a:xfrm>
            <a:off x="4983065" y="5676538"/>
            <a:ext cx="946864" cy="821836"/>
          </a:xfrm>
          <a:prstGeom prst="roundRect">
            <a:avLst>
              <a:gd name="adj" fmla="val 9331"/>
            </a:avLst>
          </a:prstGeom>
          <a:solidFill>
            <a:schemeClr val="bg1"/>
          </a:solidFill>
          <a:ln>
            <a:solidFill>
              <a:srgbClr val="0097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Infant Mental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Health-focused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8D64A7E-C0C2-66AB-47D9-01DDAABBD81C}"/>
              </a:ext>
            </a:extLst>
          </p:cNvPr>
          <p:cNvCxnSpPr>
            <a:cxnSpLocks/>
          </p:cNvCxnSpPr>
          <p:nvPr/>
        </p:nvCxnSpPr>
        <p:spPr>
          <a:xfrm>
            <a:off x="8321533" y="5313532"/>
            <a:ext cx="691609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5557BCEE-A536-6F00-8DCA-1AEC5CE5ACC0}"/>
              </a:ext>
            </a:extLst>
          </p:cNvPr>
          <p:cNvSpPr/>
          <p:nvPr/>
        </p:nvSpPr>
        <p:spPr>
          <a:xfrm>
            <a:off x="423114" y="4999133"/>
            <a:ext cx="2302335" cy="425691"/>
          </a:xfrm>
          <a:prstGeom prst="roundRect">
            <a:avLst/>
          </a:prstGeom>
          <a:solidFill>
            <a:schemeClr val="bg1"/>
          </a:solidFill>
          <a:ln>
            <a:solidFill>
              <a:srgbClr val="E07B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Other universal Services including progressive universal services </a:t>
            </a:r>
          </a:p>
        </p:txBody>
      </p:sp>
      <p:sp>
        <p:nvSpPr>
          <p:cNvPr id="71" name="Rounded Rectangle 31">
            <a:extLst>
              <a:ext uri="{FF2B5EF4-FFF2-40B4-BE49-F238E27FC236}">
                <a16:creationId xmlns:a16="http://schemas.microsoft.com/office/drawing/2014/main" id="{FBA5D7A4-EED7-4EC4-89B0-B9E700E1D382}"/>
              </a:ext>
            </a:extLst>
          </p:cNvPr>
          <p:cNvSpPr/>
          <p:nvPr/>
        </p:nvSpPr>
        <p:spPr>
          <a:xfrm>
            <a:off x="7882361" y="2781562"/>
            <a:ext cx="1354595" cy="583627"/>
          </a:xfrm>
          <a:prstGeom prst="roundRect">
            <a:avLst/>
          </a:prstGeom>
          <a:gradFill>
            <a:gsLst>
              <a:gs pos="14000">
                <a:srgbClr val="E5428D"/>
              </a:gs>
              <a:gs pos="100000">
                <a:srgbClr val="00A6E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Statutory Social Work Intervention Team 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D06EEABC-BA46-1503-FDDB-332D05AC0870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8591726" y="3394459"/>
            <a:ext cx="0" cy="281213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BA6293F3-7FFD-7A93-5B18-BBF98C425AB8}"/>
              </a:ext>
            </a:extLst>
          </p:cNvPr>
          <p:cNvCxnSpPr>
            <a:cxnSpLocks/>
          </p:cNvCxnSpPr>
          <p:nvPr/>
        </p:nvCxnSpPr>
        <p:spPr>
          <a:xfrm>
            <a:off x="8193906" y="2266505"/>
            <a:ext cx="0" cy="537925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66">
            <a:extLst>
              <a:ext uri="{FF2B5EF4-FFF2-40B4-BE49-F238E27FC236}">
                <a16:creationId xmlns:a16="http://schemas.microsoft.com/office/drawing/2014/main" id="{CCF4514F-3CD3-2898-2A55-2BA4BD444FA2}"/>
              </a:ext>
            </a:extLst>
          </p:cNvPr>
          <p:cNvSpPr/>
          <p:nvPr/>
        </p:nvSpPr>
        <p:spPr>
          <a:xfrm>
            <a:off x="3181416" y="1488137"/>
            <a:ext cx="8583665" cy="187555"/>
          </a:xfrm>
          <a:prstGeom prst="roundRect">
            <a:avLst>
              <a:gd name="adj" fmla="val 5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prstTxWarp prst="textArchUp">
              <a:avLst>
                <a:gd name="adj" fmla="val 10776383"/>
              </a:avLst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Regional Partnership Board and Five Local Partnership Panels</a:t>
            </a:r>
          </a:p>
        </p:txBody>
      </p:sp>
      <p:sp>
        <p:nvSpPr>
          <p:cNvPr id="85" name="Rounded Rectangle 22">
            <a:extLst>
              <a:ext uri="{FF2B5EF4-FFF2-40B4-BE49-F238E27FC236}">
                <a16:creationId xmlns:a16="http://schemas.microsoft.com/office/drawing/2014/main" id="{76FA6DDA-F440-5EA1-4067-45D440B2D5F8}"/>
              </a:ext>
            </a:extLst>
          </p:cNvPr>
          <p:cNvSpPr/>
          <p:nvPr/>
        </p:nvSpPr>
        <p:spPr>
          <a:xfrm>
            <a:off x="5972545" y="5167338"/>
            <a:ext cx="2311681" cy="292388"/>
          </a:xfrm>
          <a:prstGeom prst="roundRect">
            <a:avLst/>
          </a:prstGeom>
          <a:solidFill>
            <a:schemeClr val="bg1"/>
          </a:solidFill>
          <a:ln>
            <a:solidFill>
              <a:srgbClr val="313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31302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Referrals from all Agencies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6968387-A277-EE64-2A7B-9BD987CD0FEE}"/>
              </a:ext>
            </a:extLst>
          </p:cNvPr>
          <p:cNvCxnSpPr>
            <a:cxnSpLocks/>
            <a:stCxn id="26" idx="0"/>
            <a:endCxn id="23" idx="2"/>
          </p:cNvCxnSpPr>
          <p:nvPr/>
        </p:nvCxnSpPr>
        <p:spPr>
          <a:xfrm flipH="1" flipV="1">
            <a:off x="10278203" y="3797699"/>
            <a:ext cx="41081" cy="1343029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27EE98B-2DDE-DD28-753F-EAD012695268}"/>
              </a:ext>
            </a:extLst>
          </p:cNvPr>
          <p:cNvCxnSpPr>
            <a:cxnSpLocks/>
          </p:cNvCxnSpPr>
          <p:nvPr/>
        </p:nvCxnSpPr>
        <p:spPr>
          <a:xfrm flipV="1">
            <a:off x="5549941" y="2116718"/>
            <a:ext cx="1105013" cy="8947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E45E2AB-E6DD-43E7-4F42-7EB3A02E7DEA}"/>
              </a:ext>
            </a:extLst>
          </p:cNvPr>
          <p:cNvCxnSpPr>
            <a:cxnSpLocks/>
          </p:cNvCxnSpPr>
          <p:nvPr/>
        </p:nvCxnSpPr>
        <p:spPr>
          <a:xfrm flipV="1">
            <a:off x="6829323" y="2243216"/>
            <a:ext cx="0" cy="569293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B7A3F7C-ED4F-33ED-4489-3C601FB6FE9F}"/>
              </a:ext>
            </a:extLst>
          </p:cNvPr>
          <p:cNvCxnSpPr>
            <a:cxnSpLocks/>
          </p:cNvCxnSpPr>
          <p:nvPr/>
        </p:nvCxnSpPr>
        <p:spPr>
          <a:xfrm flipH="1">
            <a:off x="5550176" y="3062673"/>
            <a:ext cx="419109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7EB35D5-179D-8528-3B01-7470366FECFF}"/>
              </a:ext>
            </a:extLst>
          </p:cNvPr>
          <p:cNvCxnSpPr>
            <a:cxnSpLocks/>
          </p:cNvCxnSpPr>
          <p:nvPr/>
        </p:nvCxnSpPr>
        <p:spPr>
          <a:xfrm>
            <a:off x="2281382" y="2145990"/>
            <a:ext cx="84233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31">
            <a:extLst>
              <a:ext uri="{FF2B5EF4-FFF2-40B4-BE49-F238E27FC236}">
                <a16:creationId xmlns:a16="http://schemas.microsoft.com/office/drawing/2014/main" id="{57D9B91C-93B4-AD65-FD0E-8703FA358EB3}"/>
              </a:ext>
            </a:extLst>
          </p:cNvPr>
          <p:cNvSpPr/>
          <p:nvPr/>
        </p:nvSpPr>
        <p:spPr>
          <a:xfrm>
            <a:off x="6660522" y="1724528"/>
            <a:ext cx="1670433" cy="541977"/>
          </a:xfrm>
          <a:prstGeom prst="roundRect">
            <a:avLst/>
          </a:prstGeom>
          <a:gradFill flip="none" rotWithShape="1">
            <a:gsLst>
              <a:gs pos="11000">
                <a:srgbClr val="42C4B6"/>
              </a:gs>
              <a:gs pos="17000">
                <a:srgbClr val="00A6E8"/>
              </a:gs>
              <a:gs pos="96000">
                <a:srgbClr val="E5428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Gateway </a:t>
            </a:r>
          </a:p>
        </p:txBody>
      </p: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364474C2-525C-CFBA-0295-5B3A02DDA20A}"/>
              </a:ext>
            </a:extLst>
          </p:cNvPr>
          <p:cNvSpPr/>
          <p:nvPr/>
        </p:nvSpPr>
        <p:spPr>
          <a:xfrm>
            <a:off x="5969285" y="2812509"/>
            <a:ext cx="1609372" cy="2179047"/>
          </a:xfrm>
          <a:prstGeom prst="roundRect">
            <a:avLst>
              <a:gd name="adj" fmla="val 5387"/>
            </a:avLst>
          </a:prstGeom>
          <a:gradFill flip="none" rotWithShape="1">
            <a:gsLst>
              <a:gs pos="70000">
                <a:srgbClr val="42C4B6"/>
              </a:gs>
              <a:gs pos="87000">
                <a:srgbClr val="00A6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VCSE-provided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Enhanced Family Support Services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Multi-Disciplinary Service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specialising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Youth work</a:t>
            </a:r>
            <a:b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Social Work</a:t>
            </a:r>
            <a:b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Practical Family Support</a:t>
            </a:r>
            <a:b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Emotional Health</a:t>
            </a:r>
            <a:b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Neurodiversity</a:t>
            </a:r>
            <a:b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Domestic Abuse</a:t>
            </a:r>
            <a:b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Addiction</a:t>
            </a:r>
            <a:b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Co-parenting</a:t>
            </a:r>
            <a:b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Education worker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C9D8510-8803-EBA3-F158-CBD91C3239C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035" b="16957"/>
          <a:stretch>
            <a:fillRect/>
          </a:stretch>
        </p:blipFill>
        <p:spPr>
          <a:xfrm>
            <a:off x="10579738" y="2020209"/>
            <a:ext cx="1248615" cy="23578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29CE6EE-A5A3-E051-AC75-B3C7BF5D8D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5874" y="2499138"/>
            <a:ext cx="1304657" cy="129856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56C8DA8-45C1-6C0D-78ED-0D5DFA4584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29536" y="2321661"/>
            <a:ext cx="731583" cy="2316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C22DECA-F2D0-B8AA-3596-29250D03F5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95327" y="3100424"/>
            <a:ext cx="731583" cy="23166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464EA35-9D30-DC7F-E3E5-19C8153F0B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29535" y="3792368"/>
            <a:ext cx="731583" cy="2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46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1BB4901-C05D-FEDA-58EC-2844E1142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Enhanced Family Support Services</a:t>
            </a:r>
            <a:br>
              <a:rPr lang="en-US"/>
            </a:b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E18020-6623-FE1C-D2B8-5DF6577C8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CE475-6B06-D951-F33C-4CCAACC08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D77F48-ACEB-09C2-CC3D-FA5284A8D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21" y="1039528"/>
            <a:ext cx="9844440" cy="554383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  <a:defRPr sz="2800" b="1">
                <a:latin typeface="Arial"/>
              </a:defRPr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Some families we hope to help may be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47EBF8-39F0-DAE1-FB11-1F4F6242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28800" y="2002536"/>
            <a:ext cx="4114800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</a:pPr>
            <a:r>
              <a:rPr lang="en-US" sz="1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Together for Families | Enhanced Family Support Webinar | August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5F865-99E3-187D-E114-03C4BE9A3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1FF6DA9-008F-8B48-92A6-B652298478BF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15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D23FD2CB-B9D7-A644-6055-1F3BE5021B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946474"/>
              </p:ext>
            </p:extLst>
          </p:nvPr>
        </p:nvGraphicFramePr>
        <p:xfrm>
          <a:off x="4690873" y="478712"/>
          <a:ext cx="6748272" cy="5976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5EF652-658B-77E8-C012-E760F2FAC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D802BCB-EB57-B8C0-BA5E-F10B6AE99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Enhanced Family Support Services</a:t>
            </a:r>
            <a:br>
              <a:rPr lang="en-US"/>
            </a:b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FB1F85-5F13-6626-DC28-C45B598D7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105D6-FB68-3F4C-ACF2-A0E63C9CD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A3CF1A0-BD43-D956-CED6-EF1FE138D636}"/>
              </a:ext>
            </a:extLst>
          </p:cNvPr>
          <p:cNvGraphicFramePr/>
          <p:nvPr/>
        </p:nvGraphicFramePr>
        <p:xfrm>
          <a:off x="557784" y="941197"/>
          <a:ext cx="10296144" cy="5093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7023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16DC39-0050-AA5A-0505-F5C31A6EA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41DC9-BF62-14F1-9C54-416D37C77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defRPr sz="2800" b="1">
                <a:latin typeface="Arial"/>
              </a:defRPr>
            </a:pPr>
            <a:r>
              <a:rPr lang="en-US" sz="4000" kern="1200">
                <a:latin typeface="+mj-lt"/>
                <a:ea typeface="+mj-ea"/>
                <a:cs typeface="+mj-cs"/>
              </a:rPr>
              <a:t>Regional consistency with Local Flexibility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E41124C-2253-CEA9-D9DC-2ACF2D500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5234" y="1407097"/>
            <a:ext cx="4040188" cy="639762"/>
          </a:xfrm>
        </p:spPr>
        <p:txBody>
          <a:bodyPr>
            <a:normAutofit/>
          </a:bodyPr>
          <a:lstStyle/>
          <a:p>
            <a:r>
              <a:rPr lang="en-US"/>
              <a:t>Regional Consistency </a:t>
            </a:r>
            <a:endParaRPr lang="en-GB"/>
          </a:p>
        </p:txBody>
      </p:sp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64242E0E-CC70-21ED-825A-34FFC6D193F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58975316"/>
              </p:ext>
            </p:extLst>
          </p:nvPr>
        </p:nvGraphicFramePr>
        <p:xfrm>
          <a:off x="985234" y="2356358"/>
          <a:ext cx="4455446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4DD9AE-3B80-4100-61B4-D749432BA5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73825" y="1407097"/>
            <a:ext cx="4855591" cy="639762"/>
          </a:xfrm>
        </p:spPr>
        <p:txBody>
          <a:bodyPr>
            <a:normAutofit/>
          </a:bodyPr>
          <a:lstStyle/>
          <a:p>
            <a:r>
              <a:rPr lang="en-US"/>
              <a:t>Local need will drive local design</a:t>
            </a:r>
            <a:endParaRPr lang="en-GB"/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EECC4D60-38A4-C0A6-1832-FE3E632F017B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80130229"/>
              </p:ext>
            </p:extLst>
          </p:nvPr>
        </p:nvGraphicFramePr>
        <p:xfrm>
          <a:off x="6553200" y="2339467"/>
          <a:ext cx="4455446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C5B73A-5119-E4AB-BE76-D397A64CE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1" y="6348476"/>
            <a:ext cx="2895600" cy="365125"/>
          </a:xfrm>
        </p:spPr>
        <p:txBody>
          <a:bodyPr anchor="t">
            <a:normAutofit fontScale="92500" lnSpcReduction="20000"/>
          </a:bodyPr>
          <a:lstStyle/>
          <a:p>
            <a:pPr algn="l">
              <a:spcAft>
                <a:spcPts val="600"/>
              </a:spcAft>
            </a:pPr>
            <a:r>
              <a:rPr lang="en-US" sz="1150">
                <a:solidFill>
                  <a:schemeClr val="tx1">
                    <a:lumMod val="85000"/>
                    <a:lumOff val="15000"/>
                  </a:schemeClr>
                </a:solidFill>
              </a:rPr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AE0A14-27CD-1EB2-8770-3FA1654AE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3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FF6DA9-008F-8B48-92A6-B652298478BF}" type="slidenum">
              <a:rPr lang="en-US" sz="66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US" sz="6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041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0D12E-B199-2F8B-0243-680251134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327" y="843726"/>
            <a:ext cx="9705372" cy="5512443"/>
          </a:xfrm>
        </p:spPr>
        <p:txBody>
          <a:bodyPr>
            <a:normAutofit/>
          </a:bodyPr>
          <a:lstStyle/>
          <a:p>
            <a:r>
              <a:rPr lang="en-GB" sz="4000" dirty="0">
                <a:ea typeface="Calibri"/>
                <a:cs typeface="Calibri"/>
              </a:rPr>
              <a:t>Gillian Irvine Funding Manager with the National Lottery </a:t>
            </a:r>
            <a:br>
              <a:rPr lang="en-GB" sz="4000" dirty="0">
                <a:ea typeface="Calibri"/>
                <a:cs typeface="Calibri"/>
              </a:rPr>
            </a:br>
            <a:r>
              <a:rPr lang="en-GB" sz="4000" dirty="0">
                <a:ea typeface="Calibri"/>
                <a:cs typeface="Calibri"/>
              </a:rPr>
              <a:t>Email: </a:t>
            </a:r>
            <a:r>
              <a:rPr lang="en-GB" sz="4000" dirty="0">
                <a:ea typeface="+mj-lt"/>
                <a:cs typeface="+mj-lt"/>
                <a:hlinkClick r:id="rId3"/>
              </a:rPr>
              <a:t>togetherforfamilies@health-ni.gov.uk</a:t>
            </a:r>
            <a:br>
              <a:rPr lang="en-GB" sz="4000" dirty="0">
                <a:ea typeface="+mj-lt"/>
                <a:cs typeface="+mj-lt"/>
              </a:rPr>
            </a:br>
            <a:r>
              <a:rPr lang="en-GB" sz="4000" dirty="0">
                <a:ea typeface="+mj-lt"/>
                <a:cs typeface="+mj-lt"/>
              </a:rPr>
              <a:t>FAO: Gillian</a:t>
            </a:r>
            <a:br>
              <a:rPr lang="en-GB" sz="4000" dirty="0">
                <a:ea typeface="+mj-lt"/>
                <a:cs typeface="+mj-lt"/>
              </a:rPr>
            </a:b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70B9D4-F0E8-23CC-120D-F8D8224AB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01A5A3-1396-5DF8-FAF6-37A32086D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374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defRPr sz="2800" b="1">
                <a:latin typeface="Arial"/>
              </a:defRPr>
            </a:pPr>
            <a:r>
              <a:rPr lang="en-US" sz="3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Strong Partnership </a:t>
            </a:r>
            <a:r>
              <a:rPr lang="en-US" sz="3600">
                <a:solidFill>
                  <a:schemeClr val="tx2"/>
                </a:solidFill>
              </a:rPr>
              <a:t>requires ….</a:t>
            </a:r>
            <a:endParaRPr lang="en-US" sz="3600" kern="12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659155F-AA46-D2E4-0D11-18DDE3A70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68298"/>
              </p:ext>
            </p:extLst>
          </p:nvPr>
        </p:nvGraphicFramePr>
        <p:xfrm>
          <a:off x="804672" y="2421682"/>
          <a:ext cx="5468112" cy="3639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Graphic 14" descr="Group">
            <a:extLst>
              <a:ext uri="{FF2B5EF4-FFF2-40B4-BE49-F238E27FC236}">
                <a16:creationId xmlns:a16="http://schemas.microsoft.com/office/drawing/2014/main" id="{B9770E47-53CF-79C2-80D1-0618D031C0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A98F22-AA0B-C21A-FB8D-225091BD8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5BCD47-B237-F95F-F4DE-6E7BA9F6E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040F5D-3756-70CE-2B76-3D4812253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br>
              <a:rPr lang="en-US" sz="4600"/>
            </a:br>
            <a:r>
              <a:rPr lang="en-US" sz="4600"/>
              <a:t>Webinar Agenda </a:t>
            </a:r>
            <a:br>
              <a:rPr lang="en-US" sz="4600"/>
            </a:br>
            <a:br>
              <a:rPr lang="en-US" sz="4600"/>
            </a:br>
            <a:endParaRPr lang="en-GB" sz="46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C4E0E-10FB-4CDD-AF3C-91D46C640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688" y="1350985"/>
            <a:ext cx="6030902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200"/>
          </a:p>
          <a:p>
            <a:pPr marL="0" indent="0">
              <a:buNone/>
            </a:pPr>
            <a:r>
              <a:rPr lang="en-US" sz="2800"/>
              <a:t>Overview of: </a:t>
            </a:r>
          </a:p>
          <a:p>
            <a:r>
              <a:rPr lang="en-US" sz="2800"/>
              <a:t>Together for Families</a:t>
            </a:r>
          </a:p>
          <a:p>
            <a:r>
              <a:rPr lang="en-US" sz="2800"/>
              <a:t>Enhanced Family Support Service</a:t>
            </a:r>
          </a:p>
          <a:p>
            <a:r>
              <a:rPr lang="en-US" sz="2800"/>
              <a:t>Application process/expectations</a:t>
            </a:r>
            <a:endParaRPr lang="en-US" sz="2200"/>
          </a:p>
          <a:p>
            <a:endParaRPr lang="en-GB" sz="22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DED6BA-975F-A935-0463-F6144B503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E6E58F-0A38-9E02-94DD-CDB5093FD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31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49FDFD-58B9-A625-2075-8912A0A5A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rgbClr val="0070C0"/>
                </a:solidFill>
              </a:rPr>
              <a:t>Partnership Applications welcome from VCSE organisations that:</a:t>
            </a:r>
            <a:br>
              <a:rPr lang="en-US" sz="3600" b="1">
                <a:solidFill>
                  <a:srgbClr val="0070C0"/>
                </a:solidFill>
              </a:rPr>
            </a:br>
            <a:endParaRPr lang="en-GB" sz="3600" b="1">
              <a:solidFill>
                <a:srgbClr val="0070C0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F5F422B-4C84-4A93-7CA7-4CAD9C1561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7059370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6146F1-EDA9-B207-57A6-501A9E56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A32D2-274D-1437-448E-1534C68C9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17208" y="6308977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30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A18EE5-D367-81E6-4A8B-6AEF4218A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764F89-1FE7-9D86-BDFF-D6D45DDB8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692" y="336406"/>
            <a:ext cx="6254125" cy="1454051"/>
          </a:xfrm>
        </p:spPr>
        <p:txBody>
          <a:bodyPr>
            <a:normAutofit/>
          </a:bodyPr>
          <a:lstStyle/>
          <a:p>
            <a:r>
              <a:rPr lang="en-GB" sz="3600" b="1">
                <a:solidFill>
                  <a:schemeClr val="tx2"/>
                </a:solidFill>
              </a:rPr>
              <a:t>Collaboration expectations</a:t>
            </a:r>
            <a:r>
              <a:rPr lang="en-GB" sz="3600">
                <a:solidFill>
                  <a:schemeClr val="tx2"/>
                </a:solidFill>
              </a:rPr>
              <a:t> 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65D04-EAAA-5BB6-D7F3-5BFFE3A15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150" y="1515237"/>
            <a:ext cx="5204090" cy="47244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tx2"/>
                </a:solidFill>
              </a:rPr>
              <a:t>We expect VCSE partnerships to work collaboratively with relevant statutory agencies and community-based providers to ensure the holistic needs of families are met</a:t>
            </a:r>
            <a:r>
              <a:rPr lang="en-US" sz="240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endParaRPr lang="en-US" sz="1800">
              <a:solidFill>
                <a:schemeClr val="tx2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City">
            <a:extLst>
              <a:ext uri="{FF2B5EF4-FFF2-40B4-BE49-F238E27FC236}">
                <a16:creationId xmlns:a16="http://schemas.microsoft.com/office/drawing/2014/main" id="{F2D7AD0A-4B0C-02CA-3CE7-8E9C34C130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E66340-3513-65A7-642B-3E4DB3E75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06EED9-AAAC-6E48-0126-A2BB8702B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34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96F87-D52E-BFE8-EDA1-A20B3D756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C7081B-6979-3DA3-8616-3099F50A0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7030A0"/>
                </a:solidFill>
              </a:rPr>
              <a:t>Indicative Timeline </a:t>
            </a:r>
            <a:endParaRPr lang="en-GB" sz="4000" b="1">
              <a:solidFill>
                <a:srgbClr val="7030A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9" name="Content Placeholder 3">
            <a:extLst>
              <a:ext uri="{FF2B5EF4-FFF2-40B4-BE49-F238E27FC236}">
                <a16:creationId xmlns:a16="http://schemas.microsoft.com/office/drawing/2014/main" id="{5608ADC6-D52B-9E74-FB96-4D665610D3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6412420"/>
              </p:ext>
            </p:extLst>
          </p:nvPr>
        </p:nvGraphicFramePr>
        <p:xfrm>
          <a:off x="4315972" y="85915"/>
          <a:ext cx="7243570" cy="5991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48D38-CAB9-F54E-EFF1-3C675B3B0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99F42-4AFE-50AE-5054-6EE167F0F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07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defRPr sz="2800" b="1">
                <a:latin typeface="Arial"/>
              </a:defRPr>
            </a:pPr>
            <a:r>
              <a:rPr lang="en-US" sz="5200" kern="1200">
                <a:latin typeface="+mj-lt"/>
                <a:ea typeface="+mj-ea"/>
                <a:cs typeface="+mj-cs"/>
              </a:rPr>
              <a:t>Start with your locality, not your </a:t>
            </a:r>
            <a:r>
              <a:rPr lang="en-US" sz="5200" kern="1200" err="1">
                <a:latin typeface="+mj-lt"/>
                <a:ea typeface="+mj-ea"/>
                <a:cs typeface="+mj-cs"/>
              </a:rPr>
              <a:t>organisation</a:t>
            </a:r>
            <a:endParaRPr lang="en-US" sz="5200" kern="120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3B41C1-916D-9C43-F6E1-D2DB4BD94B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5641276"/>
              </p:ext>
            </p:extLst>
          </p:nvPr>
        </p:nvGraphicFramePr>
        <p:xfrm>
          <a:off x="5667430" y="473829"/>
          <a:ext cx="5790001" cy="5409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C06BDF-3ABE-A155-CA64-D8DFD4412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081F0A-7E39-AC1F-58C0-034AD3334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defRPr sz="2800" b="1">
                <a:latin typeface="Arial"/>
              </a:defRPr>
            </a:pPr>
            <a:r>
              <a:rPr lang="en-US" sz="5200" kern="1200">
                <a:latin typeface="+mj-lt"/>
                <a:ea typeface="+mj-ea"/>
                <a:cs typeface="+mj-cs"/>
              </a:rPr>
              <a:t>What will strong applications demonstrate?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466F6384-7FFD-7A40-63DE-82C841B03E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114366"/>
              </p:ext>
            </p:extLst>
          </p:nvPr>
        </p:nvGraphicFramePr>
        <p:xfrm>
          <a:off x="5162203" y="168106"/>
          <a:ext cx="6529053" cy="5958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9AE14D-A651-BE42-B615-34A029442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B3601-A5AE-7152-B084-C69805B1C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57FD1E-6324-1DD4-C06B-8A9F361CFAF2}"/>
              </a:ext>
            </a:extLst>
          </p:cNvPr>
          <p:cNvSpPr txBox="1"/>
          <p:nvPr/>
        </p:nvSpPr>
        <p:spPr>
          <a:xfrm>
            <a:off x="7370064" y="2898648"/>
            <a:ext cx="206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Collaboration at locality level </a:t>
            </a:r>
            <a:endParaRPr lang="en-GB" b="1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Hands holding each other's wrists and interlinked to form a circle">
            <a:extLst>
              <a:ext uri="{FF2B5EF4-FFF2-40B4-BE49-F238E27FC236}">
                <a16:creationId xmlns:a16="http://schemas.microsoft.com/office/drawing/2014/main" id="{BC8A610E-9235-3C63-DBDD-78CB6152E84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b="15730"/>
          <a:stretch>
            <a:fillRect/>
          </a:stretch>
        </p:blipFill>
        <p:spPr>
          <a:xfrm>
            <a:off x="20" y="10"/>
            <a:ext cx="12191981" cy="685798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defRPr sz="2800" b="1">
                <a:latin typeface="Arial"/>
              </a:defRPr>
            </a:pPr>
            <a:r>
              <a:rPr lang="en-US" sz="2800" kern="1200">
                <a:latin typeface="+mj-lt"/>
                <a:ea typeface="+mj-ea"/>
                <a:cs typeface="+mj-cs"/>
              </a:rPr>
              <a:t>What could success look like?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3A941B-3405-3274-09DC-A9F487487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>
                <a:solidFill>
                  <a:schemeClr val="tx1"/>
                </a:solidFill>
              </a:rPr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7B0762-ACF6-4F0E-7010-078F2D9F1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F55150C-C094-9AEC-FADC-3FB9990267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11426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D17B1-E619-39E2-E47D-7C34CA4E7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2374833" y="3246436"/>
            <a:ext cx="5607882" cy="365125"/>
          </a:xfrm>
        </p:spPr>
        <p:txBody>
          <a:bodyPr anchor="t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50">
                <a:solidFill>
                  <a:schemeClr val="tx1">
                    <a:lumMod val="85000"/>
                    <a:lumOff val="15000"/>
                  </a:schemeClr>
                </a:solidFill>
              </a:rPr>
              <a:t>Together for Families | Enhanced Family Support Webinar | August 2026</a:t>
            </a:r>
          </a:p>
        </p:txBody>
      </p:sp>
      <p:pic>
        <p:nvPicPr>
          <p:cNvPr id="7" name="Graphic 6" descr="Business Growth">
            <a:extLst>
              <a:ext uri="{FF2B5EF4-FFF2-40B4-BE49-F238E27FC236}">
                <a16:creationId xmlns:a16="http://schemas.microsoft.com/office/drawing/2014/main" id="{E9ABF324-8E51-BF9C-8E36-9CD34817FE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54084" y="1136510"/>
            <a:ext cx="3533985" cy="353398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F9F5A-F29D-F664-3204-D8193DF5E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5340" y="1526444"/>
            <a:ext cx="5160547" cy="386624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  <a:r>
              <a:rPr lang="en-US"/>
              <a:t>This is an opportunity to design support around </a:t>
            </a:r>
            <a:r>
              <a:rPr lang="en-US" b="1"/>
              <a:t>families,</a:t>
            </a:r>
            <a:r>
              <a:rPr lang="en-US"/>
              <a:t> not services; around </a:t>
            </a:r>
            <a:r>
              <a:rPr lang="en-US" b="1"/>
              <a:t>partnerships</a:t>
            </a:r>
            <a:r>
              <a:rPr lang="en-US"/>
              <a:t>, not </a:t>
            </a:r>
            <a:r>
              <a:rPr lang="en-US" b="1" err="1"/>
              <a:t>organisations</a:t>
            </a:r>
            <a:r>
              <a:rPr lang="en-US"/>
              <a:t>; and around early intervention, not crisis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8D583-06DC-A4D3-5EA1-736407970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83496" y="4892040"/>
            <a:ext cx="1673352" cy="1005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FF6DA9-008F-8B48-92A6-B652298478BF}" type="slidenum">
              <a:rPr lang="en-US" sz="66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26</a:t>
            </a:fld>
            <a:endParaRPr lang="en-US" sz="6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4383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02124D-8CDB-DF57-5AC7-CAA34A2F9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CB64E5D-48A0-39FD-7920-3264A2CC5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9950595C-D211-F254-6A94-8A53680F0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03C0FEA-802D-7513-EA03-B56E82F52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D311B3-BEE5-5B6A-C110-E39F37C7D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2374833" y="3246436"/>
            <a:ext cx="5607882" cy="365125"/>
          </a:xfrm>
        </p:spPr>
        <p:txBody>
          <a:bodyPr anchor="t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50">
                <a:solidFill>
                  <a:schemeClr val="tx1">
                    <a:lumMod val="85000"/>
                    <a:lumOff val="15000"/>
                  </a:schemeClr>
                </a:solidFill>
              </a:rPr>
              <a:t>Together for Families | Enhanced Family Support Webinar | August 2026</a:t>
            </a:r>
          </a:p>
        </p:txBody>
      </p:sp>
      <p:pic>
        <p:nvPicPr>
          <p:cNvPr id="7" name="Graphic 6" descr="Business Growth">
            <a:extLst>
              <a:ext uri="{FF2B5EF4-FFF2-40B4-BE49-F238E27FC236}">
                <a16:creationId xmlns:a16="http://schemas.microsoft.com/office/drawing/2014/main" id="{7427F920-04C3-B996-0C1D-3954B5017F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8448" y="1710484"/>
            <a:ext cx="3058973" cy="319751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DE46C-BF29-3397-F783-F96A6702D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6665" y="1001951"/>
            <a:ext cx="6536104" cy="485585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400" dirty="0"/>
              <a:t>TNL Community fund will shortly publish detail of an overarching evaluation opportunity to capture learning emanating from the entire </a:t>
            </a:r>
            <a:r>
              <a:rPr lang="en-US" sz="2400" dirty="0" err="1"/>
              <a:t>TfF</a:t>
            </a:r>
            <a:r>
              <a:rPr lang="en-US" sz="2400" dirty="0"/>
              <a:t> </a:t>
            </a:r>
            <a:r>
              <a:rPr lang="en-US" sz="2400" dirty="0" err="1"/>
              <a:t>programme</a:t>
            </a:r>
            <a:r>
              <a:rPr lang="en-US" sz="2400" dirty="0"/>
              <a:t>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ea typeface="Calibri"/>
                <a:cs typeface="Calibri"/>
              </a:rPr>
              <a:t>The delivery </a:t>
            </a:r>
            <a:r>
              <a:rPr lang="en-US" sz="2400" dirty="0" err="1">
                <a:ea typeface="Calibri"/>
                <a:cs typeface="Calibri"/>
              </a:rPr>
              <a:t>programme</a:t>
            </a:r>
            <a:r>
              <a:rPr lang="en-US" sz="2400" dirty="0">
                <a:ea typeface="Calibri"/>
                <a:cs typeface="Calibri"/>
              </a:rPr>
              <a:t> &amp; evaluation will be further supported by an overarching Wraparound tender funded by the National lottery.</a:t>
            </a:r>
          </a:p>
          <a:p>
            <a:pPr marL="0" indent="0">
              <a:buNone/>
            </a:pPr>
            <a:r>
              <a:rPr lang="en-US" sz="2400" dirty="0">
                <a:ea typeface="Calibri"/>
                <a:cs typeface="Calibri"/>
              </a:rPr>
              <a:t>Successful participants and their partners will form an integral part of these valuable opportunities to capture, learn and share outcomes, practice and learning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605FBC-4009-E35D-4E9C-1B73524F2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83496" y="4892040"/>
            <a:ext cx="1673352" cy="1005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FF6DA9-008F-8B48-92A6-B652298478BF}" type="slidenum">
              <a:rPr lang="en-US" sz="66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27</a:t>
            </a:fld>
            <a:endParaRPr lang="en-US" sz="6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13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5260" y="1188637"/>
            <a:ext cx="5852711" cy="1597228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defTabSz="914400">
              <a:defRPr sz="2800" b="1">
                <a:latin typeface="Arial"/>
              </a:defRPr>
            </a:pPr>
            <a:r>
              <a:rPr lang="en-US" sz="6000">
                <a:ea typeface="Calibri"/>
                <a:cs typeface="Calibri"/>
              </a:rPr>
              <a:t>Thank you and wrap up</a:t>
            </a:r>
            <a:endParaRPr lang="en-US" sz="6000" kern="1200">
              <a:latin typeface="Arial"/>
              <a:ea typeface="Calibri"/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CC5C7C-A1D0-02BA-C6E1-D949BC48B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2374833" y="3246436"/>
            <a:ext cx="5607882" cy="365125"/>
          </a:xfrm>
        </p:spPr>
        <p:txBody>
          <a:bodyPr anchor="t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50">
                <a:solidFill>
                  <a:schemeClr val="tx1">
                    <a:lumMod val="85000"/>
                    <a:lumOff val="15000"/>
                  </a:schemeClr>
                </a:solidFill>
              </a:rPr>
              <a:t>Together for Families | Enhanced Family Support Webinar | August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1564" y="3586658"/>
            <a:ext cx="4428236" cy="27281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indent="0" defTabSz="914400">
              <a:spcAft>
                <a:spcPts val="800"/>
              </a:spcAft>
              <a:buNone/>
              <a:defRPr sz="2000">
                <a:latin typeface="Arial"/>
              </a:defRPr>
            </a:pPr>
            <a:r>
              <a:rPr lang="en-US" sz="2000"/>
              <a:t>Together for Families | Enhanced Family Support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4A47B-6200-A4D2-D99D-729B31770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83496" y="4892040"/>
            <a:ext cx="1673352" cy="1005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FF6DA9-008F-8B48-92A6-B652298478BF}" type="slidenum">
              <a:rPr lang="en-US" sz="66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28</a:t>
            </a:fld>
            <a:endParaRPr lang="en-US" sz="6600">
              <a:solidFill>
                <a:srgbClr val="FFFFFF"/>
              </a:solidFill>
            </a:endParaRPr>
          </a:p>
        </p:txBody>
      </p:sp>
      <p:pic>
        <p:nvPicPr>
          <p:cNvPr id="7" name="drawing">
            <a:extLst>
              <a:ext uri="{FF2B5EF4-FFF2-40B4-BE49-F238E27FC236}">
                <a16:creationId xmlns:a16="http://schemas.microsoft.com/office/drawing/2014/main" id="{CBE9898B-D3C7-422C-BC2C-9492C27D8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216" y="4622006"/>
            <a:ext cx="4104204" cy="8084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18B41-9CDB-C9C7-9826-12AA351B8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237" y="727980"/>
            <a:ext cx="9850475" cy="4924063"/>
          </a:xfrm>
        </p:spPr>
        <p:txBody>
          <a:bodyPr/>
          <a:lstStyle/>
          <a:p>
            <a:r>
              <a:rPr lang="en-GB" sz="4000" dirty="0">
                <a:ea typeface="Calibri"/>
                <a:cs typeface="Calibri"/>
              </a:rPr>
              <a:t>Jacinta Linden Co-Director Together for Families.</a:t>
            </a:r>
            <a:br>
              <a:rPr lang="en-GB" sz="4000" dirty="0">
                <a:ea typeface="Calibri"/>
                <a:cs typeface="Calibri"/>
              </a:rPr>
            </a:br>
            <a:r>
              <a:rPr lang="en-GB" sz="4000" dirty="0">
                <a:ea typeface="Calibri"/>
                <a:cs typeface="Calibri"/>
              </a:rPr>
              <a:t>Email: </a:t>
            </a:r>
            <a:r>
              <a:rPr lang="en-GB" sz="4000" dirty="0">
                <a:ea typeface="Calibri"/>
                <a:cs typeface="Calibri"/>
                <a:hlinkClick r:id="rId2"/>
              </a:rPr>
              <a:t>togetherforfamilies@health-ni.gov.uk</a:t>
            </a:r>
            <a:br>
              <a:rPr lang="en-GB" sz="4000" dirty="0">
                <a:ea typeface="Calibri"/>
                <a:cs typeface="Calibri"/>
              </a:rPr>
            </a:br>
            <a:r>
              <a:rPr lang="en-GB" sz="4000" dirty="0">
                <a:ea typeface="Calibri"/>
                <a:cs typeface="Calibri"/>
              </a:rPr>
              <a:t>FAO: Jacinta</a:t>
            </a:r>
            <a:br>
              <a:rPr lang="en-GB" dirty="0">
                <a:ea typeface="+mj-lt"/>
                <a:cs typeface="+mj-lt"/>
              </a:rPr>
            </a:br>
            <a:endParaRPr lang="en-GB" dirty="0">
              <a:ea typeface="Calibri"/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57DED7-F1A6-ABFC-C418-DB4C81BEA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DDE9C3-FC76-D4C0-87B4-F88F12130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2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1929B-C6B9-9266-9476-83752D5C5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8C83A7-9D48-C832-6D5E-8248CAA2F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8939935-5559-E03C-C047-C2CF8CC61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554399-6957-724E-B021-539F84027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D5A349-7EF6-7CC8-AC81-AD44C1F3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br>
              <a:rPr lang="en-US" sz="4600"/>
            </a:br>
            <a:br>
              <a:rPr lang="en-US" sz="4600"/>
            </a:br>
            <a:r>
              <a:rPr lang="en-US" sz="4600"/>
              <a:t>Programme vision</a:t>
            </a:r>
            <a:br>
              <a:rPr lang="en-US" sz="4600"/>
            </a:br>
            <a:endParaRPr lang="en-GB" sz="46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A50C5A-29DC-DE44-28CD-77BBB33B6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AEB62-767A-8B29-832C-308C1CB6B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688" y="1350985"/>
            <a:ext cx="6030902" cy="3560260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en-US" sz="2200"/>
          </a:p>
          <a:p>
            <a:pPr marL="0" indent="0">
              <a:buNone/>
            </a:pPr>
            <a:r>
              <a:rPr lang="en-US" sz="2800"/>
              <a:t>To create a regionally consistent, locally responsive system of enhanced family support that enables children, young people and families to access the right help, at the right time, in the right place — preventing escalation, strengthening resilience, and improving long-term outcomes</a:t>
            </a:r>
            <a:r>
              <a:rPr lang="en-US" sz="2200"/>
              <a:t>.</a:t>
            </a:r>
          </a:p>
          <a:p>
            <a:endParaRPr lang="en-GB" sz="22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E93A05-142A-82C6-1E8B-B7F200BD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8F6CAE-4D57-EC37-4232-A3E71546F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32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ight Triangle 26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66B12F-1E9D-779B-3020-5C4BA411D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6100"/>
              <a:t>A new model for Family Support </a:t>
            </a:r>
            <a:endParaRPr lang="en-GB" sz="610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B4472840-9C13-BD28-7345-072F98905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1519" y="1068090"/>
            <a:ext cx="5532119" cy="4806039"/>
          </a:xfrm>
        </p:spPr>
        <p:txBody>
          <a:bodyPr anchor="ctr">
            <a:normAutofit fontScale="85000" lnSpcReduction="20000"/>
          </a:bodyPr>
          <a:lstStyle/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600"/>
              <a:t>Developed from extensive research</a:t>
            </a:r>
          </a:p>
          <a:p>
            <a:pPr>
              <a:lnSpc>
                <a:spcPct val="90000"/>
              </a:lnSpc>
            </a:pPr>
            <a:r>
              <a:rPr lang="en-US" sz="2600"/>
              <a:t>Built by the partners of the Family Support workstream , Social Care Reform</a:t>
            </a:r>
          </a:p>
          <a:p>
            <a:pPr>
              <a:lnSpc>
                <a:spcPct val="90000"/>
              </a:lnSpc>
            </a:pPr>
            <a:r>
              <a:rPr lang="en-US" sz="2600"/>
              <a:t>Informed by Professor Ray Jones review</a:t>
            </a:r>
          </a:p>
          <a:p>
            <a:pPr>
              <a:lnSpc>
                <a:spcPct val="90000"/>
              </a:lnSpc>
            </a:pPr>
            <a:r>
              <a:rPr lang="en-US" sz="2600"/>
              <a:t>Informed by TNL Reaching Out Supporting Families programme</a:t>
            </a:r>
          </a:p>
          <a:p>
            <a:pPr>
              <a:lnSpc>
                <a:spcPct val="90000"/>
              </a:lnSpc>
            </a:pPr>
            <a:endParaRPr lang="en-US" sz="2400"/>
          </a:p>
          <a:p>
            <a:pPr marL="0" indent="0">
              <a:lnSpc>
                <a:spcPct val="90000"/>
              </a:lnSpc>
              <a:buNone/>
            </a:pPr>
            <a:endParaRPr lang="en-US" sz="2000"/>
          </a:p>
          <a:p>
            <a:pPr marL="0" indent="0">
              <a:lnSpc>
                <a:spcPct val="90000"/>
              </a:lnSpc>
              <a:buNone/>
            </a:pPr>
            <a:r>
              <a:rPr lang="en-US" sz="3300" b="1"/>
              <a:t>Total Investment £59.2 million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/>
          </a:p>
          <a:p>
            <a:pPr>
              <a:lnSpc>
                <a:spcPct val="90000"/>
              </a:lnSpc>
            </a:pPr>
            <a:r>
              <a:rPr lang="en-US" sz="2600" b="1"/>
              <a:t>£</a:t>
            </a:r>
            <a:r>
              <a:rPr lang="en-US" sz="2600"/>
              <a:t>29.2 Million from the Public Sector transformation fund</a:t>
            </a:r>
          </a:p>
          <a:p>
            <a:pPr>
              <a:lnSpc>
                <a:spcPct val="90000"/>
              </a:lnSpc>
            </a:pPr>
            <a:r>
              <a:rPr lang="en-US" sz="2600"/>
              <a:t>£30 million from the National Lottery Community Fund</a:t>
            </a:r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endParaRPr lang="en-GB" sz="20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6C11BB-FCAE-B701-D8A8-DDCAD61D5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0745C-4512-D985-6ECE-560D0A13B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7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468D5-A31F-49EF-4360-7AC8028D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676BAF3-7271-398C-98D0-3FF73504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5200"/>
              <a:t>Evidence </a:t>
            </a:r>
            <a:endParaRPr lang="en-GB" sz="52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9D8CF44-BE85-520C-5A58-65D66100F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/>
              <a:t>Together for Families | Enhanced Family Support Webinar | August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DC0888-F5ED-0E41-2849-5BC899E9B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1FF6DA9-008F-8B48-92A6-B652298478BF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198561D-54D2-429B-5D9A-50689F97E4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88651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7083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77D5C-BF19-0AB5-2F65-9FE56244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The need to transform 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FE68F1-7283-C00A-5BD0-67F0E018B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1560" y="1416559"/>
            <a:ext cx="4040188" cy="639762"/>
          </a:xfrm>
        </p:spPr>
        <p:txBody>
          <a:bodyPr>
            <a:normAutofit fontScale="62500" lnSpcReduction="20000"/>
          </a:bodyPr>
          <a:lstStyle/>
          <a:p>
            <a:endParaRPr lang="en-GB"/>
          </a:p>
          <a:p>
            <a:r>
              <a:rPr lang="en-GB" sz="3600">
                <a:solidFill>
                  <a:schemeClr val="bg1"/>
                </a:solidFill>
              </a:rPr>
              <a:t>Current System</a:t>
            </a:r>
          </a:p>
          <a:p>
            <a:endParaRPr lang="en-GB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9B2E9FD-FC70-57B3-3210-9604668F3DC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77790561"/>
              </p:ext>
            </p:extLst>
          </p:nvPr>
        </p:nvGraphicFramePr>
        <p:xfrm>
          <a:off x="292608" y="2080641"/>
          <a:ext cx="4197096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0375F4-6887-38E2-10AF-F01560716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2969" y="1434529"/>
            <a:ext cx="4041775" cy="639762"/>
          </a:xfrm>
        </p:spPr>
        <p:txBody>
          <a:bodyPr>
            <a:normAutofit fontScale="62500" lnSpcReduction="20000"/>
          </a:bodyPr>
          <a:lstStyle/>
          <a:p>
            <a:r>
              <a:rPr lang="en-GB" sz="3600">
                <a:solidFill>
                  <a:schemeClr val="bg1"/>
                </a:solidFill>
              </a:rPr>
              <a:t>Enhanced Support</a:t>
            </a:r>
          </a:p>
          <a:p>
            <a:endParaRPr lang="en-GB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1E46F2F-06C2-0270-6594-F29451850D0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182359470"/>
              </p:ext>
            </p:extLst>
          </p:nvPr>
        </p:nvGraphicFramePr>
        <p:xfrm>
          <a:off x="5410200" y="2074291"/>
          <a:ext cx="5161279" cy="4042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3D2C81B-B168-1035-FA0D-34D83336C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Together for Families | Enhanced Family Support Webinar | August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AA9DE82-664B-F343-0B26-80BE7E22E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2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02E44-77B0-735C-AC10-C1AA565F1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2198B5-5F62-D74B-5BB2-7E180ACBF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6" y="1188637"/>
            <a:ext cx="3139611" cy="44807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600"/>
              <a:t>Together for Families</a:t>
            </a:r>
            <a:br>
              <a:rPr lang="en-US" sz="5600"/>
            </a:br>
            <a:r>
              <a:rPr lang="en-US" sz="5600"/>
              <a:t>Challenge </a:t>
            </a:r>
            <a:endParaRPr lang="en-GB" sz="560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54363-30A7-FE28-2128-31E37B1B2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6585" y="1019413"/>
            <a:ext cx="5860969" cy="470053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Rising demands</a:t>
            </a:r>
          </a:p>
          <a:p>
            <a:pPr>
              <a:lnSpc>
                <a:spcPct val="90000"/>
              </a:lnSpc>
            </a:pPr>
            <a:r>
              <a:rPr lang="en-US"/>
              <a:t>Growing complexity of family need</a:t>
            </a:r>
          </a:p>
          <a:p>
            <a:pPr>
              <a:lnSpc>
                <a:spcPct val="90000"/>
              </a:lnSpc>
            </a:pPr>
            <a:r>
              <a:rPr lang="en-US"/>
              <a:t>Sustained pressure on services</a:t>
            </a:r>
          </a:p>
          <a:p>
            <a:pPr>
              <a:lnSpc>
                <a:spcPct val="90000"/>
              </a:lnSpc>
            </a:pPr>
            <a:r>
              <a:rPr lang="en-US"/>
              <a:t>Escalation of children entering care </a:t>
            </a:r>
          </a:p>
          <a:p>
            <a:pPr>
              <a:lnSpc>
                <a:spcPct val="90000"/>
              </a:lnSpc>
            </a:pPr>
            <a:r>
              <a:rPr lang="en-US"/>
              <a:t>Insufficient holistic provision</a:t>
            </a:r>
          </a:p>
          <a:p>
            <a:pPr marL="0" indent="0">
              <a:lnSpc>
                <a:spcPct val="90000"/>
              </a:lnSpc>
              <a:buNone/>
            </a:pPr>
            <a:endParaRPr lang="en-GB" sz="15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650E28-F261-195A-B980-E0EE826D0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E319E6-9F2D-6AD8-2405-ACD5E7211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35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411C87-CFFB-2265-4FEF-EDF4F9F88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C5C6C201-6842-C56D-096D-C61C2103C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E7E0AA70-1758-4773-0818-CF4136297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A37446A-AAF4-9696-297E-BD64333DB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A8D214-C860-34A3-525F-DC35E469D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6" y="1188637"/>
            <a:ext cx="3139611" cy="44807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600"/>
              <a:t>Together for Families</a:t>
            </a:r>
            <a:br>
              <a:rPr lang="en-US" sz="5600"/>
            </a:br>
            <a:r>
              <a:rPr lang="en-US" sz="5600"/>
              <a:t>Response</a:t>
            </a:r>
            <a:endParaRPr lang="en-GB" sz="560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D4D5E2F-F8B3-F521-5CDF-5D91DA533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1F8D0-D965-D3C9-2C43-16C6D5406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011" y="800392"/>
            <a:ext cx="6503101" cy="4700534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b="1"/>
              <a:t>Shift the focus from crisis to</a:t>
            </a:r>
            <a:r>
              <a:rPr lang="en-US"/>
              <a:t>;</a:t>
            </a:r>
          </a:p>
          <a:p>
            <a:pPr>
              <a:lnSpc>
                <a:spcPct val="90000"/>
              </a:lnSpc>
            </a:pPr>
            <a:r>
              <a:rPr lang="en-US" sz="3600"/>
              <a:t>Right Help</a:t>
            </a:r>
          </a:p>
          <a:p>
            <a:pPr>
              <a:lnSpc>
                <a:spcPct val="90000"/>
              </a:lnSpc>
            </a:pPr>
            <a:r>
              <a:rPr lang="en-US" sz="3600"/>
              <a:t>Right Time</a:t>
            </a:r>
          </a:p>
          <a:p>
            <a:pPr>
              <a:lnSpc>
                <a:spcPct val="90000"/>
              </a:lnSpc>
            </a:pPr>
            <a:r>
              <a:rPr lang="en-US" sz="3600"/>
              <a:t>Right Place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600"/>
              <a:t>= </a:t>
            </a:r>
            <a:r>
              <a:rPr lang="en-GB" sz="3600"/>
              <a:t>Better Outcomes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3600"/>
              <a:t>Through transformation </a:t>
            </a:r>
            <a:endParaRPr lang="en-US" sz="36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966A5B-FA96-37C0-6EE4-063C214D5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Together for Families | Enhanced Family Support Webinar | August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74AC2C-254D-1E90-ABBD-582C28B09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18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10</TotalTime>
  <Words>1493</Words>
  <Application>Microsoft Office PowerPoint</Application>
  <PresentationFormat>Widescreen</PresentationFormat>
  <Paragraphs>256</Paragraphs>
  <Slides>28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Office Theme</vt:lpstr>
      <vt:lpstr>1_Office Theme</vt:lpstr>
      <vt:lpstr>      Enhanced Family Support Service Grant Programme Webinar </vt:lpstr>
      <vt:lpstr> Webinar Agenda   </vt:lpstr>
      <vt:lpstr>Jacinta Linden Co-Director Together for Families. Email: togetherforfamilies@health-ni.gov.uk FAO: Jacinta </vt:lpstr>
      <vt:lpstr>  Programme vision </vt:lpstr>
      <vt:lpstr>A new model for Family Support </vt:lpstr>
      <vt:lpstr>Evidence </vt:lpstr>
      <vt:lpstr>The need to transform </vt:lpstr>
      <vt:lpstr>Together for Families Challenge </vt:lpstr>
      <vt:lpstr>Together for Families Response</vt:lpstr>
      <vt:lpstr>Our ambition </vt:lpstr>
      <vt:lpstr>Natasha Duddy Programme Manager   Together for Families; Email: togetherforfamilies@health-ni.gov.uk FAO: Natasha </vt:lpstr>
      <vt:lpstr> How EFSS fits within the wider TfF programme </vt:lpstr>
      <vt:lpstr>PowerPoint Presentation</vt:lpstr>
      <vt:lpstr>Enhanced Family Support Services </vt:lpstr>
      <vt:lpstr>Some families we hope to help may be </vt:lpstr>
      <vt:lpstr>Enhanced Family Support Services </vt:lpstr>
      <vt:lpstr>Regional consistency with Local Flexibility </vt:lpstr>
      <vt:lpstr>Gillian Irvine Funding Manager with the National Lottery  Email: togetherforfamilies@health-ni.gov.uk FAO: Gillian </vt:lpstr>
      <vt:lpstr>Strong Partnership requires ….</vt:lpstr>
      <vt:lpstr>Partnership Applications welcome from VCSE organisations that: </vt:lpstr>
      <vt:lpstr>Collaboration expectations ? </vt:lpstr>
      <vt:lpstr>Indicative Timeline </vt:lpstr>
      <vt:lpstr>Start with your locality, not your organisation</vt:lpstr>
      <vt:lpstr>What will strong applications demonstrate?</vt:lpstr>
      <vt:lpstr>What could success look like?</vt:lpstr>
      <vt:lpstr>PowerPoint Presentation</vt:lpstr>
      <vt:lpstr>PowerPoint Presentation</vt:lpstr>
      <vt:lpstr>Thank you and wrap up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Linden, Jacinta</dc:creator>
  <cp:keywords/>
  <dc:description>generated using python-pptx</dc:description>
  <cp:lastModifiedBy>Johnson, Sinead</cp:lastModifiedBy>
  <cp:revision>9</cp:revision>
  <dcterms:created xsi:type="dcterms:W3CDTF">2013-01-27T09:14:16Z</dcterms:created>
  <dcterms:modified xsi:type="dcterms:W3CDTF">2026-08-07T08:18:53Z</dcterms:modified>
  <cp:category/>
</cp:coreProperties>
</file>