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00" r:id="rId3"/>
    <p:sldMasterId id="2147483713" r:id="rId4"/>
  </p:sldMasterIdLst>
  <p:notesMasterIdLst>
    <p:notesMasterId r:id="rId18"/>
  </p:notesMasterIdLst>
  <p:sldIdLst>
    <p:sldId id="459" r:id="rId5"/>
    <p:sldId id="4887" r:id="rId6"/>
    <p:sldId id="1430" r:id="rId7"/>
    <p:sldId id="768" r:id="rId8"/>
    <p:sldId id="265" r:id="rId9"/>
    <p:sldId id="4885" r:id="rId10"/>
    <p:sldId id="1476" r:id="rId11"/>
    <p:sldId id="269" r:id="rId12"/>
    <p:sldId id="1445" r:id="rId13"/>
    <p:sldId id="4875" r:id="rId14"/>
    <p:sldId id="422" r:id="rId15"/>
    <p:sldId id="4880" r:id="rId16"/>
    <p:sldId id="14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60"/>
  </p:normalViewPr>
  <p:slideViewPr>
    <p:cSldViewPr snapToGrid="0">
      <p:cViewPr>
        <p:scale>
          <a:sx n="75" d="100"/>
          <a:sy n="75" d="100"/>
        </p:scale>
        <p:origin x="15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Cormick" userId="b9a1f39e-defc-41ec-910c-926ff3845923" providerId="ADAL" clId="{7115B1AE-793E-48CD-8A29-96E8CC8A3439}"/>
    <pc:docChg chg="delSld delMainMaster">
      <pc:chgData name="John McCormick" userId="b9a1f39e-defc-41ec-910c-926ff3845923" providerId="ADAL" clId="{7115B1AE-793E-48CD-8A29-96E8CC8A3439}" dt="2025-11-18T17:12:20.754" v="0" actId="47"/>
      <pc:docMkLst>
        <pc:docMk/>
      </pc:docMkLst>
      <pc:sldChg chg="del">
        <pc:chgData name="John McCormick" userId="b9a1f39e-defc-41ec-910c-926ff3845923" providerId="ADAL" clId="{7115B1AE-793E-48CD-8A29-96E8CC8A3439}" dt="2025-11-18T17:12:20.754" v="0" actId="47"/>
        <pc:sldMkLst>
          <pc:docMk/>
          <pc:sldMk cId="2847488528" sldId="256"/>
        </pc:sldMkLst>
      </pc:sldChg>
      <pc:sldMasterChg chg="del delSldLayout">
        <pc:chgData name="John McCormick" userId="b9a1f39e-defc-41ec-910c-926ff3845923" providerId="ADAL" clId="{7115B1AE-793E-48CD-8A29-96E8CC8A3439}" dt="2025-11-18T17:12:20.754" v="0" actId="47"/>
        <pc:sldMasterMkLst>
          <pc:docMk/>
          <pc:sldMasterMk cId="324553817" sldId="2147483648"/>
        </pc:sldMasterMkLst>
        <pc:sldLayoutChg chg="del">
          <pc:chgData name="John McCormick" userId="b9a1f39e-defc-41ec-910c-926ff3845923" providerId="ADAL" clId="{7115B1AE-793E-48CD-8A29-96E8CC8A3439}" dt="2025-11-18T17:12:20.754" v="0" actId="47"/>
          <pc:sldLayoutMkLst>
            <pc:docMk/>
            <pc:sldMasterMk cId="324553817" sldId="2147483648"/>
            <pc:sldLayoutMk cId="2988553526" sldId="2147483649"/>
          </pc:sldLayoutMkLst>
        </pc:sldLayoutChg>
        <pc:sldLayoutChg chg="del">
          <pc:chgData name="John McCormick" userId="b9a1f39e-defc-41ec-910c-926ff3845923" providerId="ADAL" clId="{7115B1AE-793E-48CD-8A29-96E8CC8A3439}" dt="2025-11-18T17:12:20.754" v="0" actId="47"/>
          <pc:sldLayoutMkLst>
            <pc:docMk/>
            <pc:sldMasterMk cId="324553817" sldId="2147483648"/>
            <pc:sldLayoutMk cId="2241168" sldId="2147483650"/>
          </pc:sldLayoutMkLst>
        </pc:sldLayoutChg>
        <pc:sldLayoutChg chg="del">
          <pc:chgData name="John McCormick" userId="b9a1f39e-defc-41ec-910c-926ff3845923" providerId="ADAL" clId="{7115B1AE-793E-48CD-8A29-96E8CC8A3439}" dt="2025-11-18T17:12:20.754" v="0" actId="47"/>
          <pc:sldLayoutMkLst>
            <pc:docMk/>
            <pc:sldMasterMk cId="324553817" sldId="2147483648"/>
            <pc:sldLayoutMk cId="2134194962" sldId="2147483651"/>
          </pc:sldLayoutMkLst>
        </pc:sldLayoutChg>
        <pc:sldLayoutChg chg="del">
          <pc:chgData name="John McCormick" userId="b9a1f39e-defc-41ec-910c-926ff3845923" providerId="ADAL" clId="{7115B1AE-793E-48CD-8A29-96E8CC8A3439}" dt="2025-11-18T17:12:20.754" v="0" actId="47"/>
          <pc:sldLayoutMkLst>
            <pc:docMk/>
            <pc:sldMasterMk cId="324553817" sldId="2147483648"/>
            <pc:sldLayoutMk cId="1376875225" sldId="2147483652"/>
          </pc:sldLayoutMkLst>
        </pc:sldLayoutChg>
        <pc:sldLayoutChg chg="del">
          <pc:chgData name="John McCormick" userId="b9a1f39e-defc-41ec-910c-926ff3845923" providerId="ADAL" clId="{7115B1AE-793E-48CD-8A29-96E8CC8A3439}" dt="2025-11-18T17:12:20.754" v="0" actId="47"/>
          <pc:sldLayoutMkLst>
            <pc:docMk/>
            <pc:sldMasterMk cId="324553817" sldId="2147483648"/>
            <pc:sldLayoutMk cId="4024672244" sldId="2147483653"/>
          </pc:sldLayoutMkLst>
        </pc:sldLayoutChg>
        <pc:sldLayoutChg chg="del">
          <pc:chgData name="John McCormick" userId="b9a1f39e-defc-41ec-910c-926ff3845923" providerId="ADAL" clId="{7115B1AE-793E-48CD-8A29-96E8CC8A3439}" dt="2025-11-18T17:12:20.754" v="0" actId="47"/>
          <pc:sldLayoutMkLst>
            <pc:docMk/>
            <pc:sldMasterMk cId="324553817" sldId="2147483648"/>
            <pc:sldLayoutMk cId="2529026479" sldId="2147483654"/>
          </pc:sldLayoutMkLst>
        </pc:sldLayoutChg>
        <pc:sldLayoutChg chg="del">
          <pc:chgData name="John McCormick" userId="b9a1f39e-defc-41ec-910c-926ff3845923" providerId="ADAL" clId="{7115B1AE-793E-48CD-8A29-96E8CC8A3439}" dt="2025-11-18T17:12:20.754" v="0" actId="47"/>
          <pc:sldLayoutMkLst>
            <pc:docMk/>
            <pc:sldMasterMk cId="324553817" sldId="2147483648"/>
            <pc:sldLayoutMk cId="3856606074" sldId="2147483655"/>
          </pc:sldLayoutMkLst>
        </pc:sldLayoutChg>
        <pc:sldLayoutChg chg="del">
          <pc:chgData name="John McCormick" userId="b9a1f39e-defc-41ec-910c-926ff3845923" providerId="ADAL" clId="{7115B1AE-793E-48CD-8A29-96E8CC8A3439}" dt="2025-11-18T17:12:20.754" v="0" actId="47"/>
          <pc:sldLayoutMkLst>
            <pc:docMk/>
            <pc:sldMasterMk cId="324553817" sldId="2147483648"/>
            <pc:sldLayoutMk cId="3674348521" sldId="2147483656"/>
          </pc:sldLayoutMkLst>
        </pc:sldLayoutChg>
        <pc:sldLayoutChg chg="del">
          <pc:chgData name="John McCormick" userId="b9a1f39e-defc-41ec-910c-926ff3845923" providerId="ADAL" clId="{7115B1AE-793E-48CD-8A29-96E8CC8A3439}" dt="2025-11-18T17:12:20.754" v="0" actId="47"/>
          <pc:sldLayoutMkLst>
            <pc:docMk/>
            <pc:sldMasterMk cId="324553817" sldId="2147483648"/>
            <pc:sldLayoutMk cId="979322344" sldId="2147483657"/>
          </pc:sldLayoutMkLst>
        </pc:sldLayoutChg>
        <pc:sldLayoutChg chg="del">
          <pc:chgData name="John McCormick" userId="b9a1f39e-defc-41ec-910c-926ff3845923" providerId="ADAL" clId="{7115B1AE-793E-48CD-8A29-96E8CC8A3439}" dt="2025-11-18T17:12:20.754" v="0" actId="47"/>
          <pc:sldLayoutMkLst>
            <pc:docMk/>
            <pc:sldMasterMk cId="324553817" sldId="2147483648"/>
            <pc:sldLayoutMk cId="121567845" sldId="2147483658"/>
          </pc:sldLayoutMkLst>
        </pc:sldLayoutChg>
        <pc:sldLayoutChg chg="del">
          <pc:chgData name="John McCormick" userId="b9a1f39e-defc-41ec-910c-926ff3845923" providerId="ADAL" clId="{7115B1AE-793E-48CD-8A29-96E8CC8A3439}" dt="2025-11-18T17:12:20.754" v="0" actId="47"/>
          <pc:sldLayoutMkLst>
            <pc:docMk/>
            <pc:sldMasterMk cId="324553817" sldId="2147483648"/>
            <pc:sldLayoutMk cId="536728448"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5695C-99CB-4C11-9ADA-C4FD34C1A026}"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152DF9FF-DA57-4031-8378-B5A8D07B3D60}">
      <dgm:prSet custT="1"/>
      <dgm:spPr/>
      <dgm:t>
        <a:bodyPr/>
        <a:lstStyle/>
        <a:p>
          <a:r>
            <a:rPr lang="en-GB" sz="4800" b="1" dirty="0"/>
            <a:t>2024-25 totals (NI &amp; Scot)</a:t>
          </a:r>
          <a:r>
            <a:rPr lang="en-GB" sz="4800" dirty="0"/>
            <a:t>	</a:t>
          </a:r>
          <a:endParaRPr lang="en-US" sz="4800" dirty="0"/>
        </a:p>
      </dgm:t>
    </dgm:pt>
    <dgm:pt modelId="{22450EF2-FF85-4E46-B4D3-4FB3BA7B0124}" type="parTrans" cxnId="{847C8F5F-8908-484E-8E02-2A485CEC9A3B}">
      <dgm:prSet/>
      <dgm:spPr/>
      <dgm:t>
        <a:bodyPr/>
        <a:lstStyle/>
        <a:p>
          <a:endParaRPr lang="en-US"/>
        </a:p>
      </dgm:t>
    </dgm:pt>
    <dgm:pt modelId="{C18A20AA-2844-4441-B929-F6AF7FCE84BD}" type="sibTrans" cxnId="{847C8F5F-8908-484E-8E02-2A485CEC9A3B}">
      <dgm:prSet/>
      <dgm:spPr/>
      <dgm:t>
        <a:bodyPr/>
        <a:lstStyle/>
        <a:p>
          <a:endParaRPr lang="en-US"/>
        </a:p>
      </dgm:t>
    </dgm:pt>
    <dgm:pt modelId="{11B1C837-95B8-4B11-9764-045A8DC2C379}">
      <dgm:prSet custT="1"/>
      <dgm:spPr/>
      <dgm:t>
        <a:bodyPr/>
        <a:lstStyle/>
        <a:p>
          <a:endParaRPr lang="en-US" sz="3600" dirty="0"/>
        </a:p>
      </dgm:t>
    </dgm:pt>
    <dgm:pt modelId="{77728661-D48B-487D-9549-09CA275659CA}" type="parTrans" cxnId="{427DFC9C-102B-4854-A7DB-DB95B4084204}">
      <dgm:prSet/>
      <dgm:spPr/>
      <dgm:t>
        <a:bodyPr/>
        <a:lstStyle/>
        <a:p>
          <a:endParaRPr lang="en-US"/>
        </a:p>
      </dgm:t>
    </dgm:pt>
    <dgm:pt modelId="{9E5D0B91-FB79-4752-B7C9-13C487EB3A8E}" type="sibTrans" cxnId="{427DFC9C-102B-4854-A7DB-DB95B4084204}">
      <dgm:prSet/>
      <dgm:spPr/>
      <dgm:t>
        <a:bodyPr/>
        <a:lstStyle/>
        <a:p>
          <a:endParaRPr lang="en-US"/>
        </a:p>
      </dgm:t>
    </dgm:pt>
    <dgm:pt modelId="{30636B83-F12F-47C0-A68C-94C21920C889}">
      <dgm:prSet custT="1"/>
      <dgm:spPr/>
      <dgm:t>
        <a:bodyPr/>
        <a:lstStyle/>
        <a:p>
          <a:endParaRPr lang="en-GB" sz="2800" dirty="0"/>
        </a:p>
      </dgm:t>
    </dgm:pt>
    <dgm:pt modelId="{3D089EAA-E2CC-4657-A5C6-2FF0499F32AC}" type="parTrans" cxnId="{97C9DBDF-75DD-4C40-B654-5EEB4D297C94}">
      <dgm:prSet/>
      <dgm:spPr/>
      <dgm:t>
        <a:bodyPr/>
        <a:lstStyle/>
        <a:p>
          <a:endParaRPr lang="en-GB"/>
        </a:p>
      </dgm:t>
    </dgm:pt>
    <dgm:pt modelId="{9E352EBF-B55F-404E-BBA4-7275B95511D4}" type="sibTrans" cxnId="{97C9DBDF-75DD-4C40-B654-5EEB4D297C94}">
      <dgm:prSet/>
      <dgm:spPr/>
      <dgm:t>
        <a:bodyPr/>
        <a:lstStyle/>
        <a:p>
          <a:endParaRPr lang="en-GB"/>
        </a:p>
      </dgm:t>
    </dgm:pt>
    <dgm:pt modelId="{9C9A01A7-259D-40AB-86B3-1F6AD70F3929}">
      <dgm:prSet custT="1"/>
      <dgm:spPr/>
      <dgm:t>
        <a:bodyPr/>
        <a:lstStyle/>
        <a:p>
          <a:r>
            <a:rPr lang="en-GB" sz="2400" dirty="0"/>
            <a:t>No. of  PV (QI/Service Improve element) sessions: 41
No. of PV (QI/Service Improve element) participants: 494</a:t>
          </a:r>
        </a:p>
      </dgm:t>
    </dgm:pt>
    <dgm:pt modelId="{8C8E6A38-D2CF-453D-B2E4-93AF4A56238E}" type="parTrans" cxnId="{22A07B13-1B45-4CBA-9A1F-D225B4086B86}">
      <dgm:prSet/>
      <dgm:spPr/>
      <dgm:t>
        <a:bodyPr/>
        <a:lstStyle/>
        <a:p>
          <a:endParaRPr lang="en-GB"/>
        </a:p>
      </dgm:t>
    </dgm:pt>
    <dgm:pt modelId="{369C9300-11F3-4CF1-A841-F1804B42B051}" type="sibTrans" cxnId="{22A07B13-1B45-4CBA-9A1F-D225B4086B86}">
      <dgm:prSet/>
      <dgm:spPr/>
      <dgm:t>
        <a:bodyPr/>
        <a:lstStyle/>
        <a:p>
          <a:endParaRPr lang="en-GB"/>
        </a:p>
      </dgm:t>
    </dgm:pt>
    <dgm:pt modelId="{0E9D474A-E32F-49F4-B1AE-063430A85B5A}">
      <dgm:prSet custT="1"/>
      <dgm:spPr/>
      <dgm:t>
        <a:bodyPr/>
        <a:lstStyle/>
        <a:p>
          <a:r>
            <a:rPr lang="en-GB" sz="2400" dirty="0"/>
            <a:t>No. of PV (Education element) session participants: 936
No. of PV (Education element) sessions: 72</a:t>
          </a:r>
        </a:p>
      </dgm:t>
    </dgm:pt>
    <dgm:pt modelId="{D2E21863-46AD-4F0C-BFC0-AE9C6311DC97}" type="parTrans" cxnId="{35AEA208-9481-4DC4-B955-E0A8B80E6E0E}">
      <dgm:prSet/>
      <dgm:spPr/>
      <dgm:t>
        <a:bodyPr/>
        <a:lstStyle/>
        <a:p>
          <a:endParaRPr lang="en-GB"/>
        </a:p>
      </dgm:t>
    </dgm:pt>
    <dgm:pt modelId="{08E6222A-4081-42D5-AB79-9F7A92221E7F}" type="sibTrans" cxnId="{35AEA208-9481-4DC4-B955-E0A8B80E6E0E}">
      <dgm:prSet/>
      <dgm:spPr/>
      <dgm:t>
        <a:bodyPr/>
        <a:lstStyle/>
        <a:p>
          <a:endParaRPr lang="en-GB"/>
        </a:p>
      </dgm:t>
    </dgm:pt>
    <dgm:pt modelId="{BFEDB583-AF5A-41E4-8566-5F85D1F84B69}">
      <dgm:prSet custT="1"/>
      <dgm:spPr/>
      <dgm:t>
        <a:bodyPr/>
        <a:lstStyle/>
        <a:p>
          <a:endParaRPr lang="en-GB" sz="2400" dirty="0"/>
        </a:p>
      </dgm:t>
    </dgm:pt>
    <dgm:pt modelId="{A03CB877-6AC9-4976-9CC6-D8636CB46BC9}" type="parTrans" cxnId="{F53F4F53-3C1A-4385-AA3A-CB267BD5D0E4}">
      <dgm:prSet/>
      <dgm:spPr/>
      <dgm:t>
        <a:bodyPr/>
        <a:lstStyle/>
        <a:p>
          <a:endParaRPr lang="en-GB"/>
        </a:p>
      </dgm:t>
    </dgm:pt>
    <dgm:pt modelId="{F04BD300-57B0-4669-91D6-AC7DE3D524B3}" type="sibTrans" cxnId="{F53F4F53-3C1A-4385-AA3A-CB267BD5D0E4}">
      <dgm:prSet/>
      <dgm:spPr/>
      <dgm:t>
        <a:bodyPr/>
        <a:lstStyle/>
        <a:p>
          <a:endParaRPr lang="en-GB"/>
        </a:p>
      </dgm:t>
    </dgm:pt>
    <dgm:pt modelId="{48C5F7EA-E58C-4DEF-B254-E2EAF2BA8CF5}" type="pres">
      <dgm:prSet presAssocID="{CC95695C-99CB-4C11-9ADA-C4FD34C1A026}" presName="linear" presStyleCnt="0">
        <dgm:presLayoutVars>
          <dgm:dir/>
          <dgm:animLvl val="lvl"/>
          <dgm:resizeHandles val="exact"/>
        </dgm:presLayoutVars>
      </dgm:prSet>
      <dgm:spPr/>
    </dgm:pt>
    <dgm:pt modelId="{8609D1E6-827B-4BE2-B369-5E46A769067F}" type="pres">
      <dgm:prSet presAssocID="{152DF9FF-DA57-4031-8378-B5A8D07B3D60}" presName="parentLin" presStyleCnt="0"/>
      <dgm:spPr/>
    </dgm:pt>
    <dgm:pt modelId="{252E735D-4D81-41FF-980F-FDFC2363F9E6}" type="pres">
      <dgm:prSet presAssocID="{152DF9FF-DA57-4031-8378-B5A8D07B3D60}" presName="parentLeftMargin" presStyleLbl="node1" presStyleIdx="0" presStyleCnt="1"/>
      <dgm:spPr/>
    </dgm:pt>
    <dgm:pt modelId="{6AE79559-E6EA-4E94-BCE1-0BE167F5CCF7}" type="pres">
      <dgm:prSet presAssocID="{152DF9FF-DA57-4031-8378-B5A8D07B3D60}" presName="parentText" presStyleLbl="node1" presStyleIdx="0" presStyleCnt="1" custScaleX="140457" custScaleY="69870" custLinFactNeighborX="-13510" custLinFactNeighborY="24273">
        <dgm:presLayoutVars>
          <dgm:chMax val="0"/>
          <dgm:bulletEnabled val="1"/>
        </dgm:presLayoutVars>
      </dgm:prSet>
      <dgm:spPr/>
    </dgm:pt>
    <dgm:pt modelId="{B763ADB1-4826-41CC-A43C-8EFBFBDBA618}" type="pres">
      <dgm:prSet presAssocID="{152DF9FF-DA57-4031-8378-B5A8D07B3D60}" presName="negativeSpace" presStyleCnt="0"/>
      <dgm:spPr/>
    </dgm:pt>
    <dgm:pt modelId="{B2415299-E934-430D-AC04-3D4F23A8B271}" type="pres">
      <dgm:prSet presAssocID="{152DF9FF-DA57-4031-8378-B5A8D07B3D60}" presName="childText" presStyleLbl="conFgAcc1" presStyleIdx="0" presStyleCnt="1" custScaleY="116457" custLinFactY="-19492" custLinFactNeighborX="-4589" custLinFactNeighborY="-100000">
        <dgm:presLayoutVars>
          <dgm:bulletEnabled val="1"/>
        </dgm:presLayoutVars>
      </dgm:prSet>
      <dgm:spPr/>
    </dgm:pt>
  </dgm:ptLst>
  <dgm:cxnLst>
    <dgm:cxn modelId="{35AEA208-9481-4DC4-B955-E0A8B80E6E0E}" srcId="{152DF9FF-DA57-4031-8378-B5A8D07B3D60}" destId="{0E9D474A-E32F-49F4-B1AE-063430A85B5A}" srcOrd="4" destOrd="0" parTransId="{D2E21863-46AD-4F0C-BFC0-AE9C6311DC97}" sibTransId="{08E6222A-4081-42D5-AB79-9F7A92221E7F}"/>
    <dgm:cxn modelId="{673D0009-6273-4415-8622-835424288E57}" type="presOf" srcId="{152DF9FF-DA57-4031-8378-B5A8D07B3D60}" destId="{252E735D-4D81-41FF-980F-FDFC2363F9E6}" srcOrd="0" destOrd="0" presId="urn:microsoft.com/office/officeart/2005/8/layout/list1"/>
    <dgm:cxn modelId="{22A07B13-1B45-4CBA-9A1F-D225B4086B86}" srcId="{152DF9FF-DA57-4031-8378-B5A8D07B3D60}" destId="{9C9A01A7-259D-40AB-86B3-1F6AD70F3929}" srcOrd="2" destOrd="0" parTransId="{8C8E6A38-D2CF-453D-B2E4-93AF4A56238E}" sibTransId="{369C9300-11F3-4CF1-A841-F1804B42B051}"/>
    <dgm:cxn modelId="{847C8F5F-8908-484E-8E02-2A485CEC9A3B}" srcId="{CC95695C-99CB-4C11-9ADA-C4FD34C1A026}" destId="{152DF9FF-DA57-4031-8378-B5A8D07B3D60}" srcOrd="0" destOrd="0" parTransId="{22450EF2-FF85-4E46-B4D3-4FB3BA7B0124}" sibTransId="{C18A20AA-2844-4441-B929-F6AF7FCE84BD}"/>
    <dgm:cxn modelId="{52FDBA42-C50D-4B5A-8886-4C5E78E816F6}" type="presOf" srcId="{CC95695C-99CB-4C11-9ADA-C4FD34C1A026}" destId="{48C5F7EA-E58C-4DEF-B254-E2EAF2BA8CF5}" srcOrd="0" destOrd="0" presId="urn:microsoft.com/office/officeart/2005/8/layout/list1"/>
    <dgm:cxn modelId="{F53F4F53-3C1A-4385-AA3A-CB267BD5D0E4}" srcId="{152DF9FF-DA57-4031-8378-B5A8D07B3D60}" destId="{BFEDB583-AF5A-41E4-8566-5F85D1F84B69}" srcOrd="3" destOrd="0" parTransId="{A03CB877-6AC9-4976-9CC6-D8636CB46BC9}" sibTransId="{F04BD300-57B0-4669-91D6-AC7DE3D524B3}"/>
    <dgm:cxn modelId="{74B91394-E1E1-48EF-A764-0B0488F82277}" type="presOf" srcId="{0E9D474A-E32F-49F4-B1AE-063430A85B5A}" destId="{B2415299-E934-430D-AC04-3D4F23A8B271}" srcOrd="0" destOrd="4" presId="urn:microsoft.com/office/officeart/2005/8/layout/list1"/>
    <dgm:cxn modelId="{C852DB97-E501-41A3-9F7E-361972956EE3}" type="presOf" srcId="{11B1C837-95B8-4B11-9764-045A8DC2C379}" destId="{B2415299-E934-430D-AC04-3D4F23A8B271}" srcOrd="0" destOrd="0" presId="urn:microsoft.com/office/officeart/2005/8/layout/list1"/>
    <dgm:cxn modelId="{427DFC9C-102B-4854-A7DB-DB95B4084204}" srcId="{152DF9FF-DA57-4031-8378-B5A8D07B3D60}" destId="{11B1C837-95B8-4B11-9764-045A8DC2C379}" srcOrd="0" destOrd="0" parTransId="{77728661-D48B-487D-9549-09CA275659CA}" sibTransId="{9E5D0B91-FB79-4752-B7C9-13C487EB3A8E}"/>
    <dgm:cxn modelId="{9F69379F-CDDC-4437-B6F5-76BFC4910F46}" type="presOf" srcId="{9C9A01A7-259D-40AB-86B3-1F6AD70F3929}" destId="{B2415299-E934-430D-AC04-3D4F23A8B271}" srcOrd="0" destOrd="2" presId="urn:microsoft.com/office/officeart/2005/8/layout/list1"/>
    <dgm:cxn modelId="{9E4AF0A4-FC5B-4DDE-B699-F43FABCEC370}" type="presOf" srcId="{152DF9FF-DA57-4031-8378-B5A8D07B3D60}" destId="{6AE79559-E6EA-4E94-BCE1-0BE167F5CCF7}" srcOrd="1" destOrd="0" presId="urn:microsoft.com/office/officeart/2005/8/layout/list1"/>
    <dgm:cxn modelId="{CD0D74BA-A461-49D3-A7D1-9135C73FB3EA}" type="presOf" srcId="{BFEDB583-AF5A-41E4-8566-5F85D1F84B69}" destId="{B2415299-E934-430D-AC04-3D4F23A8B271}" srcOrd="0" destOrd="3" presId="urn:microsoft.com/office/officeart/2005/8/layout/list1"/>
    <dgm:cxn modelId="{97C9DBDF-75DD-4C40-B654-5EEB4D297C94}" srcId="{152DF9FF-DA57-4031-8378-B5A8D07B3D60}" destId="{30636B83-F12F-47C0-A68C-94C21920C889}" srcOrd="1" destOrd="0" parTransId="{3D089EAA-E2CC-4657-A5C6-2FF0499F32AC}" sibTransId="{9E352EBF-B55F-404E-BBA4-7275B95511D4}"/>
    <dgm:cxn modelId="{2960A6FE-4261-486D-8750-3FA8D8645F41}" type="presOf" srcId="{30636B83-F12F-47C0-A68C-94C21920C889}" destId="{B2415299-E934-430D-AC04-3D4F23A8B271}" srcOrd="0" destOrd="1" presId="urn:microsoft.com/office/officeart/2005/8/layout/list1"/>
    <dgm:cxn modelId="{9BE7A076-5AEA-42F7-A5BE-03D5265C0339}" type="presParOf" srcId="{48C5F7EA-E58C-4DEF-B254-E2EAF2BA8CF5}" destId="{8609D1E6-827B-4BE2-B369-5E46A769067F}" srcOrd="0" destOrd="0" presId="urn:microsoft.com/office/officeart/2005/8/layout/list1"/>
    <dgm:cxn modelId="{7AA3059B-91B8-442F-AF56-30F5E95FE0CE}" type="presParOf" srcId="{8609D1E6-827B-4BE2-B369-5E46A769067F}" destId="{252E735D-4D81-41FF-980F-FDFC2363F9E6}" srcOrd="0" destOrd="0" presId="urn:microsoft.com/office/officeart/2005/8/layout/list1"/>
    <dgm:cxn modelId="{0B4C204D-2186-4517-A249-A2AC86730B96}" type="presParOf" srcId="{8609D1E6-827B-4BE2-B369-5E46A769067F}" destId="{6AE79559-E6EA-4E94-BCE1-0BE167F5CCF7}" srcOrd="1" destOrd="0" presId="urn:microsoft.com/office/officeart/2005/8/layout/list1"/>
    <dgm:cxn modelId="{F6D14BDD-3E70-4C24-9602-11AA6A224C79}" type="presParOf" srcId="{48C5F7EA-E58C-4DEF-B254-E2EAF2BA8CF5}" destId="{B763ADB1-4826-41CC-A43C-8EFBFBDBA618}" srcOrd="1" destOrd="0" presId="urn:microsoft.com/office/officeart/2005/8/layout/list1"/>
    <dgm:cxn modelId="{A697BB3C-2502-459C-98DE-01051C60A02B}" type="presParOf" srcId="{48C5F7EA-E58C-4DEF-B254-E2EAF2BA8CF5}" destId="{B2415299-E934-430D-AC04-3D4F23A8B27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15299-E934-430D-AC04-3D4F23A8B271}">
      <dsp:nvSpPr>
        <dsp:cNvPr id="0" name=""/>
        <dsp:cNvSpPr/>
      </dsp:nvSpPr>
      <dsp:spPr>
        <a:xfrm>
          <a:off x="0" y="0"/>
          <a:ext cx="10299700" cy="512658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9371" tIns="1353820" rIns="799371" bIns="256032" numCol="1" spcCol="1270" anchor="t" anchorCtr="0">
          <a:noAutofit/>
        </a:bodyPr>
        <a:lstStyle/>
        <a:p>
          <a:pPr marL="285750" lvl="1" indent="-285750" algn="l" defTabSz="1600200">
            <a:lnSpc>
              <a:spcPct val="90000"/>
            </a:lnSpc>
            <a:spcBef>
              <a:spcPct val="0"/>
            </a:spcBef>
            <a:spcAft>
              <a:spcPct val="15000"/>
            </a:spcAft>
            <a:buChar char="•"/>
          </a:pPr>
          <a:endParaRPr lang="en-US" sz="3600" kern="1200" dirty="0"/>
        </a:p>
        <a:p>
          <a:pPr marL="285750" lvl="1" indent="-285750" algn="l" defTabSz="1244600">
            <a:lnSpc>
              <a:spcPct val="90000"/>
            </a:lnSpc>
            <a:spcBef>
              <a:spcPct val="0"/>
            </a:spcBef>
            <a:spcAft>
              <a:spcPct val="15000"/>
            </a:spcAft>
            <a:buChar char="•"/>
          </a:pPr>
          <a:endParaRPr lang="en-GB" sz="2800" kern="1200" dirty="0"/>
        </a:p>
        <a:p>
          <a:pPr marL="228600" lvl="1" indent="-228600" algn="l" defTabSz="1066800">
            <a:lnSpc>
              <a:spcPct val="90000"/>
            </a:lnSpc>
            <a:spcBef>
              <a:spcPct val="0"/>
            </a:spcBef>
            <a:spcAft>
              <a:spcPct val="15000"/>
            </a:spcAft>
            <a:buChar char="•"/>
          </a:pPr>
          <a:r>
            <a:rPr lang="en-GB" sz="2400" kern="1200" dirty="0"/>
            <a:t>No. of  PV (QI/Service Improve element) sessions: 41
No. of PV (QI/Service Improve element) participants: 494</a:t>
          </a:r>
        </a:p>
        <a:p>
          <a:pPr marL="228600" lvl="1" indent="-228600" algn="l" defTabSz="1066800">
            <a:lnSpc>
              <a:spcPct val="90000"/>
            </a:lnSpc>
            <a:spcBef>
              <a:spcPct val="0"/>
            </a:spcBef>
            <a:spcAft>
              <a:spcPct val="15000"/>
            </a:spcAft>
            <a:buChar char="•"/>
          </a:pPr>
          <a:endParaRPr lang="en-GB" sz="2400" kern="1200" dirty="0"/>
        </a:p>
        <a:p>
          <a:pPr marL="228600" lvl="1" indent="-228600" algn="l" defTabSz="1066800">
            <a:lnSpc>
              <a:spcPct val="90000"/>
            </a:lnSpc>
            <a:spcBef>
              <a:spcPct val="0"/>
            </a:spcBef>
            <a:spcAft>
              <a:spcPct val="15000"/>
            </a:spcAft>
            <a:buChar char="•"/>
          </a:pPr>
          <a:r>
            <a:rPr lang="en-GB" sz="2400" kern="1200" dirty="0"/>
            <a:t>No. of PV (Education element) session participants: 936
No. of PV (Education element) sessions: 72</a:t>
          </a:r>
        </a:p>
      </dsp:txBody>
      <dsp:txXfrm>
        <a:off x="0" y="0"/>
        <a:ext cx="10299700" cy="5126582"/>
      </dsp:txXfrm>
    </dsp:sp>
    <dsp:sp modelId="{6AE79559-E6EA-4E94-BCE1-0BE167F5CCF7}">
      <dsp:nvSpPr>
        <dsp:cNvPr id="0" name=""/>
        <dsp:cNvSpPr/>
      </dsp:nvSpPr>
      <dsp:spPr>
        <a:xfrm>
          <a:off x="431056" y="514557"/>
          <a:ext cx="9800307" cy="13406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2513" tIns="0" rIns="272513" bIns="0" numCol="1" spcCol="1270" anchor="ctr" anchorCtr="0">
          <a:noAutofit/>
        </a:bodyPr>
        <a:lstStyle/>
        <a:p>
          <a:pPr marL="0" lvl="0" indent="0" algn="l" defTabSz="2133600">
            <a:lnSpc>
              <a:spcPct val="90000"/>
            </a:lnSpc>
            <a:spcBef>
              <a:spcPct val="0"/>
            </a:spcBef>
            <a:spcAft>
              <a:spcPct val="35000"/>
            </a:spcAft>
            <a:buNone/>
          </a:pPr>
          <a:r>
            <a:rPr lang="en-GB" sz="4800" b="1" kern="1200" dirty="0"/>
            <a:t>2024-25 totals (NI &amp; Scot)</a:t>
          </a:r>
          <a:r>
            <a:rPr lang="en-GB" sz="4800" kern="1200" dirty="0"/>
            <a:t>	</a:t>
          </a:r>
          <a:endParaRPr lang="en-US" sz="4800" kern="1200" dirty="0"/>
        </a:p>
      </dsp:txBody>
      <dsp:txXfrm>
        <a:off x="496502" y="580003"/>
        <a:ext cx="9669415" cy="120977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0262B-3261-44A0-892C-ABCA1BF44E46}"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480E2-635B-4E3B-BEA1-CE17A58B4D7C}" type="slidenum">
              <a:rPr lang="en-GB" smtClean="0"/>
              <a:t>‹#›</a:t>
            </a:fld>
            <a:endParaRPr lang="en-GB"/>
          </a:p>
        </p:txBody>
      </p:sp>
    </p:spTree>
    <p:extLst>
      <p:ext uri="{BB962C8B-B14F-4D97-AF65-F5344CB8AC3E}">
        <p14:creationId xmlns:p14="http://schemas.microsoft.com/office/powerpoint/2010/main" val="259787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ersusarthritis.org/media/24856/medical-students-hear-from-people-living-with-chronic-pain-may-2022.pdf"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versusarthritis.org/media/24790/the-waiting-rheum-project-belfast.pdf" TargetMode="External"/><Relationship Id="rId4" Type="http://schemas.openxmlformats.org/officeDocument/2006/relationships/hyperlink" Target="https://www.versusarthritis.org/media/24568/partnering-with-patients-at-ulster-uni.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a:latin typeface="Roboto" panose="02000000000000000000" pitchFamily="2" charset="0"/>
                <a:ea typeface="Roboto" panose="02000000000000000000" pitchFamily="2" charset="0"/>
              </a:rPr>
              <a:t>Anna </a:t>
            </a:r>
          </a:p>
          <a:p>
            <a:endParaRPr lang="en-GB" sz="1300" b="1" dirty="0">
              <a:latin typeface="Roboto" panose="02000000000000000000" pitchFamily="2" charset="0"/>
              <a:ea typeface="Roboto" panose="02000000000000000000" pitchFamily="2" charset="0"/>
            </a:endParaRPr>
          </a:p>
          <a:p>
            <a:r>
              <a:rPr lang="en-GB" sz="1300" b="1" dirty="0">
                <a:latin typeface="Roboto" panose="02000000000000000000" pitchFamily="2" charset="0"/>
                <a:ea typeface="Roboto" panose="02000000000000000000" pitchFamily="2" charset="0"/>
              </a:rPr>
              <a:t>The Patient Voice offer was established in response to demand from educational partners in 2020, initially on the basis of restricted access for their students to patient interaction due to COVID, and more broadly due to the shift in onus by educators to prioritise, value and empathise with the lived experience of patients from the outset of HCP careers, right through to post graduate and practicing levels. </a:t>
            </a:r>
          </a:p>
          <a:p>
            <a:r>
              <a:rPr lang="en-GB" sz="1300" b="1" dirty="0">
                <a:latin typeface="Roboto" panose="02000000000000000000" pitchFamily="2" charset="0"/>
                <a:ea typeface="Roboto" panose="02000000000000000000" pitchFamily="2" charset="0"/>
              </a:rPr>
              <a:t>Volunteers (existing and newly recruited) were also passionate about improving the future and current levels of HCP understanding and empathy with their conditions in order to ultimately improve outcomes for all.</a:t>
            </a:r>
          </a:p>
          <a:p>
            <a:endParaRPr lang="en-GB" sz="1300" b="1" dirty="0">
              <a:latin typeface="Roboto" panose="02000000000000000000" pitchFamily="2" charset="0"/>
              <a:ea typeface="Roboto" panose="02000000000000000000" pitchFamily="2" charset="0"/>
            </a:endParaRPr>
          </a:p>
          <a:p>
            <a:r>
              <a:rPr lang="en-GB" sz="1300" b="1" dirty="0">
                <a:latin typeface="Roboto" panose="02000000000000000000" pitchFamily="2" charset="0"/>
                <a:ea typeface="Roboto" panose="02000000000000000000" pitchFamily="2" charset="0"/>
              </a:rPr>
              <a:t>An example of this in education &amp; training  would be our sessions co designed and delivered with QUB Medicine year 5s, whereby volunteers deliver a mock consultation format with groups of students, via zoom, based on a GP appointment interaction – the focus is not ascertaining a diagnosis, but more importantly allowing the volunteer to convey the holistic impact of their condition on their lives – health, relationships, work, future etc, and critically what has been or would valuable to them in HCP interactions.  This is just one example of a format, and as detailed in the slide, we have worked with such a range of educational disciplines according to the learning outcomes of their courses and significance of lived experience to inform their practice.</a:t>
            </a:r>
          </a:p>
          <a:p>
            <a:endParaRPr lang="en-GB" sz="1300" b="1" dirty="0">
              <a:latin typeface="Roboto" panose="02000000000000000000" pitchFamily="2" charset="0"/>
              <a:ea typeface="Roboto" panose="02000000000000000000" pitchFamily="2" charset="0"/>
            </a:endParaRPr>
          </a:p>
          <a:p>
            <a:pPr defTabSz="904433">
              <a:defRPr/>
            </a:pPr>
            <a:r>
              <a:rPr lang="en-GB" sz="1300" b="1" dirty="0">
                <a:latin typeface="Roboto" panose="02000000000000000000" pitchFamily="2" charset="0"/>
                <a:ea typeface="Roboto" panose="02000000000000000000" pitchFamily="2" charset="0"/>
              </a:rPr>
              <a:t>The PV role has also grown to support service and quality improvement initiatives within HSCTs, boards and regional groups, which I’ll expand upon in the next slide</a:t>
            </a:r>
          </a:p>
          <a:p>
            <a:pPr defTabSz="904433">
              <a:defRPr/>
            </a:pPr>
            <a:r>
              <a:rPr lang="en-GB" sz="1400" b="1" dirty="0"/>
              <a:t>At least 3 stories of change have been published on our website on the back of Patient Voice in both its educational and service improvement capacity.</a:t>
            </a:r>
          </a:p>
          <a:p>
            <a:endParaRPr lang="en-GB" sz="1300" dirty="0">
              <a:latin typeface="Roboto" panose="02000000000000000000" pitchFamily="2" charset="0"/>
              <a:ea typeface="Roboto" panose="02000000000000000000" pitchFamily="2" charset="0"/>
            </a:endParaRPr>
          </a:p>
          <a:p>
            <a:endParaRPr lang="en-GB" sz="1300" dirty="0">
              <a:latin typeface="Roboto" panose="02000000000000000000" pitchFamily="2" charset="0"/>
              <a:ea typeface="Roboto" panose="02000000000000000000" pitchFamily="2" charset="0"/>
            </a:endParaRPr>
          </a:p>
          <a:p>
            <a:r>
              <a:rPr lang="en-GB" sz="1400" b="1" dirty="0">
                <a:latin typeface="Roboto" panose="02000000000000000000" pitchFamily="2" charset="0"/>
                <a:ea typeface="Roboto" panose="02000000000000000000" pitchFamily="2" charset="0"/>
              </a:rPr>
              <a:t>Education &amp; Training : </a:t>
            </a:r>
            <a:r>
              <a:rPr lang="en-GB" sz="1400" dirty="0">
                <a:latin typeface="Roboto" panose="02000000000000000000" pitchFamily="2" charset="0"/>
                <a:ea typeface="Roboto" panose="02000000000000000000" pitchFamily="2" charset="0"/>
              </a:rPr>
              <a:t>Patient Voice interaction with healthcare professionals, to improve their understanding and empathy with what it is like to live with an MSK condition and/or chronic pain</a:t>
            </a:r>
          </a:p>
          <a:p>
            <a:endParaRPr lang="en-GB" sz="1300" dirty="0">
              <a:latin typeface="Roboto" panose="02000000000000000000" pitchFamily="2" charset="0"/>
              <a:ea typeface="Roboto" panose="02000000000000000000" pitchFamily="2" charset="0"/>
            </a:endParaRPr>
          </a:p>
          <a:p>
            <a:pPr defTabSz="904433">
              <a:defRPr/>
            </a:pPr>
            <a:r>
              <a:rPr lang="en-GB" sz="1400" b="1" dirty="0">
                <a:latin typeface="Roboto" panose="02000000000000000000" pitchFamily="2" charset="0"/>
                <a:ea typeface="Roboto" panose="02000000000000000000" pitchFamily="2" charset="0"/>
              </a:rPr>
              <a:t>Service &amp; Quality Improvement </a:t>
            </a:r>
            <a:r>
              <a:rPr lang="en-GB" sz="1400" dirty="0">
                <a:latin typeface="Roboto" panose="02000000000000000000" pitchFamily="2" charset="0"/>
                <a:ea typeface="Roboto" panose="02000000000000000000" pitchFamily="2" charset="0"/>
              </a:rPr>
              <a:t>Patient Voice involvement in Health Service Design/Improvement, Service User testing, Patient Information initiatives, curriculum development</a:t>
            </a:r>
          </a:p>
          <a:p>
            <a:endParaRPr lang="en-GB" sz="1300" b="1" dirty="0">
              <a:latin typeface="Roboto" panose="02000000000000000000" pitchFamily="2" charset="0"/>
              <a:ea typeface="Roboto" panose="02000000000000000000" pitchFamily="2" charset="0"/>
            </a:endParaRPr>
          </a:p>
          <a:p>
            <a:endParaRPr lang="en-GB" sz="1300" dirty="0">
              <a:latin typeface="Roboto" panose="02000000000000000000" pitchFamily="2" charset="0"/>
              <a:ea typeface="Roboto" panose="02000000000000000000" pitchFamily="2" charset="0"/>
            </a:endParaRPr>
          </a:p>
          <a:p>
            <a:pPr rtl="0"/>
            <a:r>
              <a:rPr lang="en-GB" b="1" dirty="0">
                <a:effectLst/>
              </a:rPr>
              <a:t>Case studies /Stories of Change with Partners</a:t>
            </a:r>
            <a:endParaRPr lang="en-GB" dirty="0">
              <a:effectLst/>
            </a:endParaRPr>
          </a:p>
          <a:p>
            <a:pPr rtl="0"/>
            <a:r>
              <a:rPr lang="en-GB" dirty="0">
                <a:effectLst/>
                <a:hlinkClick r:id="rId3" tooltip="https://www.versusarthritis.org/media/24856/medical-students-hear-from-people-living-with-chronic-pain-may-2022.pdf"/>
              </a:rPr>
              <a:t>Medical students hear from people living with chronic pain (versusarthritis.org)</a:t>
            </a:r>
            <a:endParaRPr lang="en-GB" dirty="0">
              <a:effectLst/>
            </a:endParaRPr>
          </a:p>
          <a:p>
            <a:pPr rtl="0"/>
            <a:r>
              <a:rPr lang="en-GB" dirty="0">
                <a:effectLst/>
                <a:hlinkClick r:id="rId4" tooltip="https://www.versusarthritis.org/media/24568/partnering-with-patients-at-ulster-uni.pdf"/>
              </a:rPr>
              <a:t>Stories of change: Partnering with patients at Ulster University, Northern Ireland (versusarthritis.org)</a:t>
            </a:r>
            <a:endParaRPr lang="en-GB" dirty="0">
              <a:effectLst/>
            </a:endParaRPr>
          </a:p>
          <a:p>
            <a:pPr rtl="0"/>
            <a:r>
              <a:rPr lang="en-GB" dirty="0">
                <a:effectLst/>
                <a:hlinkClick r:id="rId5" tooltip="https://www.versusarthritis.org/media/24790/the-waiting-rheum-project-belfast.pdf"/>
              </a:rPr>
              <a:t>Stories of change: The waiting rheum project (versusarthritis.org)</a:t>
            </a:r>
            <a:endParaRPr lang="en-GB" dirty="0">
              <a:effectLst/>
            </a:endParaRPr>
          </a:p>
          <a:p>
            <a:endParaRPr lang="en-GB" dirty="0"/>
          </a:p>
          <a:p>
            <a:endParaRPr lang="en-GB" sz="1300" dirty="0">
              <a:ea typeface="Aptos" panose="020B0004020202020204" pitchFamily="34" charset="0"/>
            </a:endParaRPr>
          </a:p>
          <a:p>
            <a:endParaRPr lang="en-GB" sz="1300" dirty="0">
              <a:ea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7D729-9C9D-46D6-8773-718A69CAF827}" type="slidenum">
              <a:rPr kumimoji="0" lang="en-GB"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528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A9B043-27C8-4BEC-88BA-EE79129757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17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A9B043-27C8-4BEC-88BA-EE79129757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210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107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Opener">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43697D-31F9-4E79-B545-02DC5B5DF864}"/>
              </a:ext>
            </a:extLst>
          </p:cNvPr>
          <p:cNvSpPr>
            <a:spLocks noGrp="1"/>
          </p:cNvSpPr>
          <p:nvPr>
            <p:ph type="body" sz="quarter" idx="10"/>
          </p:nvPr>
        </p:nvSpPr>
        <p:spPr>
          <a:xfrm>
            <a:off x="311760" y="2726100"/>
            <a:ext cx="11484000" cy="2785378"/>
          </a:xfrm>
          <a:prstGeom prst="rect">
            <a:avLst/>
          </a:prstGeom>
        </p:spPr>
        <p:txBody>
          <a:bodyPr>
            <a:noAutofit/>
          </a:bodyPr>
          <a:lstStyle>
            <a:lvl1pPr marL="0" indent="0">
              <a:lnSpc>
                <a:spcPts val="10500"/>
              </a:lnSpc>
              <a:spcBef>
                <a:spcPts val="0"/>
              </a:spcBef>
              <a:buNone/>
              <a:defRPr sz="12500">
                <a:solidFill>
                  <a:schemeClr val="bg1"/>
                </a:solidFill>
                <a:latin typeface="Versus Arthritis Display" panose="00000500000000000000" pitchFamily="2" charset="0"/>
              </a:defRPr>
            </a:lvl1pPr>
          </a:lstStyle>
          <a:p>
            <a:pPr lvl="0"/>
            <a:r>
              <a:rPr lang="en-US"/>
              <a:t>Click to edit Master text styles</a:t>
            </a:r>
          </a:p>
        </p:txBody>
      </p:sp>
    </p:spTree>
    <p:extLst>
      <p:ext uri="{BB962C8B-B14F-4D97-AF65-F5344CB8AC3E}">
        <p14:creationId xmlns:p14="http://schemas.microsoft.com/office/powerpoint/2010/main" val="406120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Lis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313200" y="583200"/>
            <a:ext cx="9457200" cy="1681200"/>
          </a:xfrm>
        </p:spPr>
        <p:txBody>
          <a:bodyPr anchor="t" anchorCtr="0">
            <a:noAutofit/>
          </a:bodyPr>
          <a:lstStyle>
            <a:lvl1pPr>
              <a:lnSpc>
                <a:spcPts val="6200"/>
              </a:lnSpc>
              <a:defRPr>
                <a:solidFill>
                  <a:schemeClr val="tx2"/>
                </a:solidFill>
              </a:defRPr>
            </a:lvl1pPr>
          </a:lstStyle>
          <a:p>
            <a:r>
              <a:rPr lang="en-US"/>
              <a:t>Click to edit Master title style</a:t>
            </a:r>
            <a:endParaRPr lang="en-GB"/>
          </a:p>
        </p:txBody>
      </p:sp>
      <p:pic>
        <p:nvPicPr>
          <p:cNvPr id="5" name="Picture 4">
            <a:extLst>
              <a:ext uri="{FF2B5EF4-FFF2-40B4-BE49-F238E27FC236}">
                <a16:creationId xmlns:a16="http://schemas.microsoft.com/office/drawing/2014/main" id="{10584F05-C286-4780-96B1-B63584040BC0}"/>
              </a:ext>
            </a:extLst>
          </p:cNvPr>
          <p:cNvPicPr>
            <a:picLocks noChangeAspect="1"/>
          </p:cNvPicPr>
          <p:nvPr userDrawn="1"/>
        </p:nvPicPr>
        <p:blipFill>
          <a:blip r:embed="rId2"/>
          <a:stretch>
            <a:fillRect/>
          </a:stretch>
        </p:blipFill>
        <p:spPr>
          <a:xfrm>
            <a:off x="442817" y="5556457"/>
            <a:ext cx="1814245" cy="872742"/>
          </a:xfrm>
          <a:prstGeom prst="rect">
            <a:avLst/>
          </a:prstGeom>
        </p:spPr>
      </p:pic>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2383200"/>
            <a:ext cx="7635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9619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313200" y="583200"/>
            <a:ext cx="8134448" cy="1681200"/>
          </a:xfrm>
        </p:spPr>
        <p:txBody>
          <a:bodyPr anchor="t" anchorCtr="0">
            <a:noAutofit/>
          </a:bodyPr>
          <a:lstStyle>
            <a:lvl1pPr>
              <a:lnSpc>
                <a:spcPts val="6200"/>
              </a:lnSpc>
              <a:defRPr>
                <a:solidFill>
                  <a:schemeClr val="tx2"/>
                </a:solidFill>
              </a:defRPr>
            </a:lvl1pPr>
          </a:lstStyle>
          <a:p>
            <a:r>
              <a:rPr lang="en-US"/>
              <a:t>Click to edit Master title style</a:t>
            </a:r>
            <a:endParaRPr lang="en-GB"/>
          </a:p>
        </p:txBody>
      </p:sp>
      <p:pic>
        <p:nvPicPr>
          <p:cNvPr id="5" name="Picture 4">
            <a:extLst>
              <a:ext uri="{FF2B5EF4-FFF2-40B4-BE49-F238E27FC236}">
                <a16:creationId xmlns:a16="http://schemas.microsoft.com/office/drawing/2014/main" id="{10584F05-C286-4780-96B1-B63584040BC0}"/>
              </a:ext>
            </a:extLst>
          </p:cNvPr>
          <p:cNvPicPr>
            <a:picLocks noChangeAspect="1"/>
          </p:cNvPicPr>
          <p:nvPr userDrawn="1"/>
        </p:nvPicPr>
        <p:blipFill>
          <a:blip r:embed="rId2"/>
          <a:stretch>
            <a:fillRect/>
          </a:stretch>
        </p:blipFill>
        <p:spPr>
          <a:xfrm>
            <a:off x="442817" y="5556457"/>
            <a:ext cx="1814245" cy="872742"/>
          </a:xfrm>
          <a:prstGeom prst="rect">
            <a:avLst/>
          </a:prstGeom>
        </p:spPr>
      </p:pic>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2383200"/>
            <a:ext cx="8134448"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DB5B0092-3823-4CC4-816E-074CC56B5E7F}"/>
              </a:ext>
            </a:extLst>
          </p:cNvPr>
          <p:cNvSpPr/>
          <p:nvPr userDrawn="1"/>
        </p:nvSpPr>
        <p:spPr>
          <a:xfrm>
            <a:off x="8447648" y="-1"/>
            <a:ext cx="3744352" cy="6858001"/>
          </a:xfrm>
          <a:prstGeom prst="rect">
            <a:avLst/>
          </a:prstGeom>
          <a:solidFill>
            <a:srgbClr val="644B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EB64A0"/>
              </a:solidFill>
            </a:endParaRPr>
          </a:p>
        </p:txBody>
      </p:sp>
      <p:sp>
        <p:nvSpPr>
          <p:cNvPr id="9" name="Content Placeholder 8">
            <a:extLst>
              <a:ext uri="{FF2B5EF4-FFF2-40B4-BE49-F238E27FC236}">
                <a16:creationId xmlns:a16="http://schemas.microsoft.com/office/drawing/2014/main" id="{E6801724-0D4E-4544-83D8-0419395B3314}"/>
              </a:ext>
            </a:extLst>
          </p:cNvPr>
          <p:cNvSpPr>
            <a:spLocks noGrp="1"/>
          </p:cNvSpPr>
          <p:nvPr>
            <p:ph sz="quarter" idx="11"/>
          </p:nvPr>
        </p:nvSpPr>
        <p:spPr>
          <a:xfrm>
            <a:off x="8672400" y="1144800"/>
            <a:ext cx="3261600" cy="2246400"/>
          </a:xfrm>
        </p:spPr>
        <p:txBody>
          <a:bodyPr>
            <a:noAutofit/>
          </a:bodyPr>
          <a:lstStyle>
            <a:lvl1pPr marL="0" indent="0">
              <a:lnSpc>
                <a:spcPct val="100000"/>
              </a:lnSpc>
              <a:buFont typeface="Arial" panose="020B0604020202020204" pitchFamily="34" charset="0"/>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9207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7840800" cy="1270800"/>
          </a:xfrm>
        </p:spPr>
        <p:txBody>
          <a:bodyPr anchor="t" anchorCtr="0">
            <a:noAutofit/>
          </a:bodyPr>
          <a:lstStyle>
            <a:lvl1pPr>
              <a:lnSpc>
                <a:spcPts val="4600"/>
              </a:lnSpc>
              <a:defRPr sz="5400">
                <a:solidFill>
                  <a:schemeClr val="tx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7419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454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7840800" cy="1270800"/>
          </a:xfrm>
        </p:spPr>
        <p:txBody>
          <a:bodyPr anchor="t" anchorCtr="0">
            <a:noAutofit/>
          </a:bodyPr>
          <a:lstStyle>
            <a:lvl1pPr>
              <a:lnSpc>
                <a:spcPts val="4600"/>
              </a:lnSpc>
              <a:defRPr sz="5400">
                <a:solidFill>
                  <a:schemeClr val="tx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7419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5E0FACFE-8540-4074-95C4-14776D1FB4D7}"/>
              </a:ext>
            </a:extLst>
          </p:cNvPr>
          <p:cNvSpPr/>
          <p:nvPr userDrawn="1"/>
        </p:nvSpPr>
        <p:spPr>
          <a:xfrm>
            <a:off x="8447648" y="-1"/>
            <a:ext cx="3744352" cy="6858001"/>
          </a:xfrm>
          <a:prstGeom prst="rect">
            <a:avLst/>
          </a:prstGeom>
          <a:solidFill>
            <a:srgbClr val="644B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EB64A0"/>
              </a:solidFill>
            </a:endParaRPr>
          </a:p>
        </p:txBody>
      </p:sp>
      <p:sp>
        <p:nvSpPr>
          <p:cNvPr id="6" name="Content Placeholder 8">
            <a:extLst>
              <a:ext uri="{FF2B5EF4-FFF2-40B4-BE49-F238E27FC236}">
                <a16:creationId xmlns:a16="http://schemas.microsoft.com/office/drawing/2014/main" id="{08192644-88E3-4700-AB23-0930C4CB51DE}"/>
              </a:ext>
            </a:extLst>
          </p:cNvPr>
          <p:cNvSpPr>
            <a:spLocks noGrp="1"/>
          </p:cNvSpPr>
          <p:nvPr>
            <p:ph sz="quarter" idx="11"/>
          </p:nvPr>
        </p:nvSpPr>
        <p:spPr>
          <a:xfrm>
            <a:off x="8672400" y="1144800"/>
            <a:ext cx="3261600" cy="2246400"/>
          </a:xfrm>
        </p:spPr>
        <p:txBody>
          <a:bodyPr>
            <a:noAutofit/>
          </a:bodyPr>
          <a:lstStyle>
            <a:lvl1pPr marL="0" indent="0">
              <a:lnSpc>
                <a:spcPct val="100000"/>
              </a:lnSpc>
              <a:buFont typeface="Arial" panose="020B0604020202020204" pitchFamily="34" charset="0"/>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384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al 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7840800" cy="1270800"/>
          </a:xfrm>
        </p:spPr>
        <p:txBody>
          <a:bodyPr anchor="t" anchorCtr="0">
            <a:noAutofit/>
          </a:bodyPr>
          <a:lstStyle>
            <a:lvl1pPr>
              <a:lnSpc>
                <a:spcPts val="4600"/>
              </a:lnSpc>
              <a:defRPr sz="5400">
                <a:solidFill>
                  <a:schemeClr val="tx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5547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2">
            <a:extLst>
              <a:ext uri="{FF2B5EF4-FFF2-40B4-BE49-F238E27FC236}">
                <a16:creationId xmlns:a16="http://schemas.microsoft.com/office/drawing/2014/main" id="{BE6C087D-4806-4234-BA84-9A595435338D}"/>
              </a:ext>
            </a:extLst>
          </p:cNvPr>
          <p:cNvSpPr>
            <a:spLocks noGrp="1"/>
          </p:cNvSpPr>
          <p:nvPr>
            <p:ph sz="quarter" idx="11"/>
          </p:nvPr>
        </p:nvSpPr>
        <p:spPr>
          <a:xfrm>
            <a:off x="6346800" y="1998000"/>
            <a:ext cx="5547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0266C470-E939-45EB-9BB2-A3B6A97809B7}"/>
              </a:ext>
            </a:extLst>
          </p:cNvPr>
          <p:cNvCxnSpPr>
            <a:cxnSpLocks/>
          </p:cNvCxnSpPr>
          <p:nvPr userDrawn="1"/>
        </p:nvCxnSpPr>
        <p:spPr>
          <a:xfrm>
            <a:off x="6095999" y="2153541"/>
            <a:ext cx="0" cy="4237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613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List w Pictur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57F0-51CB-4B81-B3DE-6AF3E0B073BA}"/>
              </a:ext>
            </a:extLst>
          </p:cNvPr>
          <p:cNvSpPr>
            <a:spLocks noGrp="1"/>
          </p:cNvSpPr>
          <p:nvPr>
            <p:ph type="title"/>
          </p:nvPr>
        </p:nvSpPr>
        <p:spPr>
          <a:xfrm>
            <a:off x="6404400" y="658800"/>
            <a:ext cx="5288400" cy="4068000"/>
          </a:xfrm>
        </p:spPr>
        <p:txBody>
          <a:bodyPr anchor="t" anchorCtr="0">
            <a:noAutofit/>
          </a:bodyPr>
          <a:lstStyle>
            <a:lvl1pPr>
              <a:lnSpc>
                <a:spcPts val="6200"/>
              </a:lnSpc>
              <a:defRPr>
                <a:solidFill>
                  <a:schemeClr val="tx2"/>
                </a:solidFill>
              </a:defRPr>
            </a:lvl1pPr>
          </a:lstStyle>
          <a:p>
            <a:r>
              <a:rPr lang="en-US"/>
              <a:t>Click to edit Master title style</a:t>
            </a:r>
            <a:endParaRPr lang="en-GB"/>
          </a:p>
        </p:txBody>
      </p:sp>
      <p:pic>
        <p:nvPicPr>
          <p:cNvPr id="3" name="Picture 2" descr="A person sitting on a couch&#10;&#10;Description generated with high confidence">
            <a:extLst>
              <a:ext uri="{FF2B5EF4-FFF2-40B4-BE49-F238E27FC236}">
                <a16:creationId xmlns:a16="http://schemas.microsoft.com/office/drawing/2014/main" id="{6C4FC3C3-814A-45DA-9359-7242FB1E48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3190" r="1785" b="13190"/>
          <a:stretch/>
        </p:blipFill>
        <p:spPr>
          <a:xfrm>
            <a:off x="-3688" y="0"/>
            <a:ext cx="6099688" cy="6858000"/>
          </a:xfrm>
          <a:prstGeom prst="rect">
            <a:avLst/>
          </a:prstGeom>
        </p:spPr>
      </p:pic>
      <p:sp>
        <p:nvSpPr>
          <p:cNvPr id="7" name="Text Placeholder 6">
            <a:extLst>
              <a:ext uri="{FF2B5EF4-FFF2-40B4-BE49-F238E27FC236}">
                <a16:creationId xmlns:a16="http://schemas.microsoft.com/office/drawing/2014/main" id="{100D5053-94E4-4EFA-8F30-B11557B5D25C}"/>
              </a:ext>
            </a:extLst>
          </p:cNvPr>
          <p:cNvSpPr>
            <a:spLocks noGrp="1"/>
          </p:cNvSpPr>
          <p:nvPr>
            <p:ph type="body" sz="quarter" idx="10"/>
          </p:nvPr>
        </p:nvSpPr>
        <p:spPr>
          <a:xfrm>
            <a:off x="6444000" y="5025600"/>
            <a:ext cx="5248800" cy="1386000"/>
          </a:xfrm>
        </p:spPr>
        <p:txBody>
          <a:bodyPr>
            <a:noAutofit/>
          </a:bodyPr>
          <a:lstStyle>
            <a:lvl1pPr marL="0" indent="0">
              <a:lnSpc>
                <a:spcPct val="100000"/>
              </a:lnSpc>
              <a:spcBef>
                <a:spcPts val="0"/>
              </a:spcBef>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6007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w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7459200" cy="1270800"/>
          </a:xfrm>
        </p:spPr>
        <p:txBody>
          <a:bodyPr anchor="t" anchorCtr="0">
            <a:noAutofit/>
          </a:bodyPr>
          <a:lstStyle>
            <a:lvl1pPr>
              <a:lnSpc>
                <a:spcPts val="4600"/>
              </a:lnSpc>
              <a:defRPr sz="5400">
                <a:solidFill>
                  <a:schemeClr val="accent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7419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erson sitting on a chair&#10;&#10;Description generated with very high confidence">
            <a:extLst>
              <a:ext uri="{FF2B5EF4-FFF2-40B4-BE49-F238E27FC236}">
                <a16:creationId xmlns:a16="http://schemas.microsoft.com/office/drawing/2014/main" id="{A0B7C645-1D07-4CD2-8EBB-595959638A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71" t="10137" r="15247" b="1"/>
          <a:stretch/>
        </p:blipFill>
        <p:spPr>
          <a:xfrm>
            <a:off x="8310994" y="0"/>
            <a:ext cx="3881006" cy="6858000"/>
          </a:xfrm>
          <a:prstGeom prst="rect">
            <a:avLst/>
          </a:prstGeom>
        </p:spPr>
      </p:pic>
    </p:spTree>
    <p:extLst>
      <p:ext uri="{BB962C8B-B14F-4D97-AF65-F5344CB8AC3E}">
        <p14:creationId xmlns:p14="http://schemas.microsoft.com/office/powerpoint/2010/main" val="1902665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List w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5479200" cy="1270800"/>
          </a:xfrm>
        </p:spPr>
        <p:txBody>
          <a:bodyPr anchor="t" anchorCtr="0">
            <a:noAutofit/>
          </a:bodyPr>
          <a:lstStyle>
            <a:lvl1pPr>
              <a:lnSpc>
                <a:spcPts val="4600"/>
              </a:lnSpc>
              <a:defRPr sz="5400">
                <a:solidFill>
                  <a:schemeClr val="accent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54792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person sitting on a chair&#10;&#10;Description generated with very high confidence">
            <a:extLst>
              <a:ext uri="{FF2B5EF4-FFF2-40B4-BE49-F238E27FC236}">
                <a16:creationId xmlns:a16="http://schemas.microsoft.com/office/drawing/2014/main" id="{D35C6E79-0F4C-4E3C-96D7-E87ED1D074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823" b="11177"/>
          <a:stretch/>
        </p:blipFill>
        <p:spPr>
          <a:xfrm>
            <a:off x="6096000" y="0"/>
            <a:ext cx="6096000" cy="6858000"/>
          </a:xfrm>
          <a:prstGeom prst="rect">
            <a:avLst/>
          </a:prstGeom>
        </p:spPr>
      </p:pic>
    </p:spTree>
    <p:extLst>
      <p:ext uri="{BB962C8B-B14F-4D97-AF65-F5344CB8AC3E}">
        <p14:creationId xmlns:p14="http://schemas.microsoft.com/office/powerpoint/2010/main" val="2270084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A80E-4929-B204-C94A-3C61D59D95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849028-1D03-B433-893F-D626A4668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3F9201-7C3E-29DF-0AD4-9F6464769E73}"/>
              </a:ext>
            </a:extLst>
          </p:cNvPr>
          <p:cNvSpPr>
            <a:spLocks noGrp="1"/>
          </p:cNvSpPr>
          <p:nvPr>
            <p:ph type="dt" sz="half" idx="10"/>
          </p:nvPr>
        </p:nvSpPr>
        <p:spPr/>
        <p:txBody>
          <a:bodyPr/>
          <a:lstStyle/>
          <a:p>
            <a:fld id="{02D37BB5-FB5A-43E5-8DC0-D8DB738FD391}" type="datetimeFigureOut">
              <a:rPr lang="en-GB" smtClean="0"/>
              <a:t>18/11/2025</a:t>
            </a:fld>
            <a:endParaRPr lang="en-GB"/>
          </a:p>
        </p:txBody>
      </p:sp>
      <p:sp>
        <p:nvSpPr>
          <p:cNvPr id="5" name="Footer Placeholder 4">
            <a:extLst>
              <a:ext uri="{FF2B5EF4-FFF2-40B4-BE49-F238E27FC236}">
                <a16:creationId xmlns:a16="http://schemas.microsoft.com/office/drawing/2014/main" id="{446F0327-344B-A7C2-060E-D40D49759D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E765E5-8700-2841-613E-9027D5F63889}"/>
              </a:ext>
            </a:extLst>
          </p:cNvPr>
          <p:cNvSpPr>
            <a:spLocks noGrp="1"/>
          </p:cNvSpPr>
          <p:nvPr>
            <p:ph type="sldNum" sz="quarter" idx="12"/>
          </p:nvPr>
        </p:nvSpPr>
        <p:spPr/>
        <p:txBody>
          <a:bodyPr/>
          <a:lstStyle/>
          <a:p>
            <a:fld id="{DE2558C2-2A71-48E1-87ED-0D0ED69D4CDA}" type="slidenum">
              <a:rPr lang="en-GB" smtClean="0"/>
              <a:t>‹#›</a:t>
            </a:fld>
            <a:endParaRPr lang="en-GB"/>
          </a:p>
        </p:txBody>
      </p:sp>
    </p:spTree>
    <p:extLst>
      <p:ext uri="{BB962C8B-B14F-4D97-AF65-F5344CB8AC3E}">
        <p14:creationId xmlns:p14="http://schemas.microsoft.com/office/powerpoint/2010/main" val="204607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t size 6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258591" y="412001"/>
            <a:ext cx="7840800" cy="5324400"/>
          </a:xfrm>
          <a:prstGeom prst="rect">
            <a:avLst/>
          </a:prstGeom>
        </p:spPr>
        <p:txBody>
          <a:bodyPr>
            <a:noAutofit/>
          </a:bodyPr>
          <a:lstStyle>
            <a:lvl1pPr marL="0" indent="0">
              <a:lnSpc>
                <a:spcPts val="5100"/>
              </a:lnSpc>
              <a:spcBef>
                <a:spcPts val="0"/>
              </a:spcBef>
              <a:buNone/>
              <a:defRPr lang="en-US" sz="63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4" name="Picture 3">
            <a:extLst>
              <a:ext uri="{FF2B5EF4-FFF2-40B4-BE49-F238E27FC236}">
                <a16:creationId xmlns:a16="http://schemas.microsoft.com/office/drawing/2014/main" id="{C7B13EB2-6EF2-45F0-BBF2-04C498AECBF2}"/>
              </a:ext>
            </a:extLst>
          </p:cNvPr>
          <p:cNvPicPr>
            <a:picLocks noChangeAspect="1"/>
          </p:cNvPicPr>
          <p:nvPr userDrawn="1"/>
        </p:nvPicPr>
        <p:blipFill>
          <a:blip r:embed="rId2"/>
          <a:stretch>
            <a:fillRect/>
          </a:stretch>
        </p:blipFill>
        <p:spPr>
          <a:xfrm>
            <a:off x="362879" y="5522615"/>
            <a:ext cx="2108278" cy="1014186"/>
          </a:xfrm>
          <a:prstGeom prst="rect">
            <a:avLst/>
          </a:prstGeom>
        </p:spPr>
      </p:pic>
    </p:spTree>
    <p:extLst>
      <p:ext uri="{BB962C8B-B14F-4D97-AF65-F5344CB8AC3E}">
        <p14:creationId xmlns:p14="http://schemas.microsoft.com/office/powerpoint/2010/main" val="3228512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884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nt size 6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258591" y="412001"/>
            <a:ext cx="7840800" cy="5324400"/>
          </a:xfrm>
          <a:prstGeom prst="rect">
            <a:avLst/>
          </a:prstGeom>
        </p:spPr>
        <p:txBody>
          <a:bodyPr>
            <a:noAutofit/>
          </a:bodyPr>
          <a:lstStyle>
            <a:lvl1pPr marL="0" indent="0">
              <a:lnSpc>
                <a:spcPts val="5100"/>
              </a:lnSpc>
              <a:spcBef>
                <a:spcPts val="0"/>
              </a:spcBef>
              <a:buNone/>
              <a:defRPr lang="en-US" sz="63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4" name="Picture 3">
            <a:extLst>
              <a:ext uri="{FF2B5EF4-FFF2-40B4-BE49-F238E27FC236}">
                <a16:creationId xmlns:a16="http://schemas.microsoft.com/office/drawing/2014/main" id="{C7B13EB2-6EF2-45F0-BBF2-04C498AECBF2}"/>
              </a:ext>
            </a:extLst>
          </p:cNvPr>
          <p:cNvPicPr>
            <a:picLocks noChangeAspect="1"/>
          </p:cNvPicPr>
          <p:nvPr userDrawn="1"/>
        </p:nvPicPr>
        <p:blipFill>
          <a:blip r:embed="rId2"/>
          <a:stretch>
            <a:fillRect/>
          </a:stretch>
        </p:blipFill>
        <p:spPr>
          <a:xfrm>
            <a:off x="362879" y="5522615"/>
            <a:ext cx="2108278" cy="1014186"/>
          </a:xfrm>
          <a:prstGeom prst="rect">
            <a:avLst/>
          </a:prstGeom>
        </p:spPr>
      </p:pic>
    </p:spTree>
    <p:extLst>
      <p:ext uri="{BB962C8B-B14F-4D97-AF65-F5344CB8AC3E}">
        <p14:creationId xmlns:p14="http://schemas.microsoft.com/office/powerpoint/2010/main" val="54274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nt size 88">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258591" y="653317"/>
            <a:ext cx="11228400" cy="4644000"/>
          </a:xfrm>
          <a:prstGeom prst="rect">
            <a:avLst/>
          </a:prstGeom>
        </p:spPr>
        <p:txBody>
          <a:bodyPr>
            <a:noAutofit/>
          </a:bodyPr>
          <a:lstStyle>
            <a:lvl1pPr marL="0" indent="0">
              <a:lnSpc>
                <a:spcPts val="7100"/>
              </a:lnSpc>
              <a:spcBef>
                <a:spcPts val="0"/>
              </a:spcBef>
              <a:buNone/>
              <a:defRPr lang="en-US" sz="88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9" name="Picture 8">
            <a:extLst>
              <a:ext uri="{FF2B5EF4-FFF2-40B4-BE49-F238E27FC236}">
                <a16:creationId xmlns:a16="http://schemas.microsoft.com/office/drawing/2014/main" id="{4C305636-0B40-40A0-924A-8899F2DCB0DD}"/>
              </a:ext>
            </a:extLst>
          </p:cNvPr>
          <p:cNvPicPr>
            <a:picLocks noChangeAspect="1"/>
          </p:cNvPicPr>
          <p:nvPr userDrawn="1"/>
        </p:nvPicPr>
        <p:blipFill>
          <a:blip r:embed="rId2"/>
          <a:stretch>
            <a:fillRect/>
          </a:stretch>
        </p:blipFill>
        <p:spPr>
          <a:xfrm>
            <a:off x="399541" y="5040653"/>
            <a:ext cx="2954203" cy="1421118"/>
          </a:xfrm>
          <a:prstGeom prst="rect">
            <a:avLst/>
          </a:prstGeom>
        </p:spPr>
      </p:pic>
    </p:spTree>
    <p:extLst>
      <p:ext uri="{BB962C8B-B14F-4D97-AF65-F5344CB8AC3E}">
        <p14:creationId xmlns:p14="http://schemas.microsoft.com/office/powerpoint/2010/main" val="367353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nt size 75 A">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7" name="Picture 6">
            <a:extLst>
              <a:ext uri="{FF2B5EF4-FFF2-40B4-BE49-F238E27FC236}">
                <a16:creationId xmlns:a16="http://schemas.microsoft.com/office/drawing/2014/main" id="{362327EA-5C32-426C-9E0A-1D93C093FAEA}"/>
              </a:ext>
            </a:extLst>
          </p:cNvPr>
          <p:cNvPicPr>
            <a:picLocks noChangeAspect="1"/>
          </p:cNvPicPr>
          <p:nvPr userDrawn="1"/>
        </p:nvPicPr>
        <p:blipFill>
          <a:blip r:embed="rId2"/>
          <a:stretch>
            <a:fillRect/>
          </a:stretch>
        </p:blipFill>
        <p:spPr>
          <a:xfrm>
            <a:off x="404718" y="5784095"/>
            <a:ext cx="1367811" cy="657985"/>
          </a:xfrm>
          <a:prstGeom prst="rect">
            <a:avLst/>
          </a:prstGeom>
        </p:spPr>
      </p:pic>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4859414"/>
            <a:ext cx="1537200" cy="990000"/>
          </a:xfrm>
          <a:prstGeom prst="rect">
            <a:avLst/>
          </a:prstGeom>
        </p:spPr>
        <p:txBody>
          <a:bodyPr lIns="36000" tIns="0" rIns="36000" bIns="0" anchor="b" anchorCtr="0">
            <a:normAutofit/>
          </a:bodyPr>
          <a:lstStyle>
            <a:lvl1pPr marL="0" indent="0" algn="ctr">
              <a:lnSpc>
                <a:spcPct val="80000"/>
              </a:lnSpc>
              <a:spcBef>
                <a:spcPts val="0"/>
              </a:spcBef>
              <a:buNone/>
              <a:defRPr lang="en-US" sz="4200" kern="1200" dirty="0" smtClean="0">
                <a:solidFill>
                  <a:schemeClr val="accent1"/>
                </a:solidFill>
                <a:latin typeface="Versus Arthritis Display" panose="00000500000000000000" pitchFamily="50" charset="0"/>
                <a:ea typeface="+mn-ea"/>
                <a:cs typeface="Arial" panose="020B0604020202020204" pitchFamily="34" charset="0"/>
              </a:defRPr>
            </a:lvl1pPr>
          </a:lstStyle>
          <a:p>
            <a:pPr lvl="0"/>
            <a:r>
              <a:rPr lang="en-US"/>
              <a:t>4-6CTS</a:t>
            </a:r>
          </a:p>
        </p:txBody>
      </p:sp>
    </p:spTree>
    <p:extLst>
      <p:ext uri="{BB962C8B-B14F-4D97-AF65-F5344CB8AC3E}">
        <p14:creationId xmlns:p14="http://schemas.microsoft.com/office/powerpoint/2010/main" val="779555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nt size 75 B">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7" name="Picture 6">
            <a:extLst>
              <a:ext uri="{FF2B5EF4-FFF2-40B4-BE49-F238E27FC236}">
                <a16:creationId xmlns:a16="http://schemas.microsoft.com/office/drawing/2014/main" id="{362327EA-5C32-426C-9E0A-1D93C093FAEA}"/>
              </a:ext>
            </a:extLst>
          </p:cNvPr>
          <p:cNvPicPr>
            <a:picLocks noChangeAspect="1"/>
          </p:cNvPicPr>
          <p:nvPr userDrawn="1"/>
        </p:nvPicPr>
        <p:blipFill>
          <a:blip r:embed="rId2"/>
          <a:stretch>
            <a:fillRect/>
          </a:stretch>
        </p:blipFill>
        <p:spPr>
          <a:xfrm>
            <a:off x="404718" y="5784095"/>
            <a:ext cx="1367811" cy="657985"/>
          </a:xfrm>
          <a:prstGeom prst="rect">
            <a:avLst/>
          </a:prstGeom>
        </p:spPr>
      </p:pic>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5336889"/>
            <a:ext cx="1537200" cy="475200"/>
          </a:xfrm>
          <a:prstGeom prst="rect">
            <a:avLst/>
          </a:prstGeom>
        </p:spPr>
        <p:txBody>
          <a:bodyPr lIns="36000" tIns="0" rIns="36000" bIns="0" anchor="b" anchorCtr="0">
            <a:normAutofit/>
          </a:bodyPr>
          <a:lstStyle>
            <a:lvl1pPr marL="0" indent="0" algn="ctr">
              <a:lnSpc>
                <a:spcPct val="80000"/>
              </a:lnSpc>
              <a:spcBef>
                <a:spcPts val="0"/>
              </a:spcBef>
              <a:buNone/>
              <a:defRPr lang="en-US" sz="22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7-12 letters</a:t>
            </a:r>
          </a:p>
        </p:txBody>
      </p:sp>
    </p:spTree>
    <p:extLst>
      <p:ext uri="{BB962C8B-B14F-4D97-AF65-F5344CB8AC3E}">
        <p14:creationId xmlns:p14="http://schemas.microsoft.com/office/powerpoint/2010/main" val="2257198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nt size 75 C">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7" name="Picture 6">
            <a:extLst>
              <a:ext uri="{FF2B5EF4-FFF2-40B4-BE49-F238E27FC236}">
                <a16:creationId xmlns:a16="http://schemas.microsoft.com/office/drawing/2014/main" id="{362327EA-5C32-426C-9E0A-1D93C093FAEA}"/>
              </a:ext>
            </a:extLst>
          </p:cNvPr>
          <p:cNvPicPr>
            <a:picLocks noChangeAspect="1"/>
          </p:cNvPicPr>
          <p:nvPr userDrawn="1"/>
        </p:nvPicPr>
        <p:blipFill>
          <a:blip r:embed="rId2"/>
          <a:stretch>
            <a:fillRect/>
          </a:stretch>
        </p:blipFill>
        <p:spPr>
          <a:xfrm>
            <a:off x="404718" y="5784095"/>
            <a:ext cx="1367811" cy="657985"/>
          </a:xfrm>
          <a:prstGeom prst="rect">
            <a:avLst/>
          </a:prstGeom>
        </p:spPr>
      </p:pic>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859" y="5423023"/>
            <a:ext cx="1537200" cy="370800"/>
          </a:xfrm>
          <a:prstGeom prst="rect">
            <a:avLst/>
          </a:prstGeom>
        </p:spPr>
        <p:txBody>
          <a:bodyPr lIns="36000" tIns="0" rIns="36000" bIns="0" anchor="b" anchorCtr="0">
            <a:normAutofit/>
          </a:bodyPr>
          <a:lstStyle>
            <a:lvl1pPr marL="0" indent="0" algn="ctr">
              <a:lnSpc>
                <a:spcPct val="100000"/>
              </a:lnSpc>
              <a:spcBef>
                <a:spcPts val="0"/>
              </a:spcBef>
              <a:buNone/>
              <a:defRPr lang="en-US" sz="17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13–16 letters </a:t>
            </a:r>
            <a:r>
              <a:rPr lang="en-US" err="1"/>
              <a:t>hr</a:t>
            </a:r>
            <a:endParaRPr lang="en-US"/>
          </a:p>
        </p:txBody>
      </p:sp>
    </p:spTree>
    <p:extLst>
      <p:ext uri="{BB962C8B-B14F-4D97-AF65-F5344CB8AC3E}">
        <p14:creationId xmlns:p14="http://schemas.microsoft.com/office/powerpoint/2010/main" val="706850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nt size 75 B Black BG">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5336889"/>
            <a:ext cx="1537200" cy="475200"/>
          </a:xfrm>
          <a:prstGeom prst="rect">
            <a:avLst/>
          </a:prstGeom>
        </p:spPr>
        <p:txBody>
          <a:bodyPr lIns="36000" tIns="0" rIns="36000" bIns="0" anchor="b" anchorCtr="0">
            <a:normAutofit/>
          </a:bodyPr>
          <a:lstStyle>
            <a:lvl1pPr marL="0" indent="0" algn="ctr">
              <a:lnSpc>
                <a:spcPct val="80000"/>
              </a:lnSpc>
              <a:spcBef>
                <a:spcPts val="0"/>
              </a:spcBef>
              <a:buNone/>
              <a:defRPr lang="en-US" sz="22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7-12 letters</a:t>
            </a:r>
          </a:p>
        </p:txBody>
      </p:sp>
      <p:pic>
        <p:nvPicPr>
          <p:cNvPr id="5" name="Picture 4">
            <a:extLst>
              <a:ext uri="{FF2B5EF4-FFF2-40B4-BE49-F238E27FC236}">
                <a16:creationId xmlns:a16="http://schemas.microsoft.com/office/drawing/2014/main" id="{FC1D2124-59FB-49C0-918F-905FA6645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718" y="5788367"/>
            <a:ext cx="1367811" cy="652902"/>
          </a:xfrm>
          <a:prstGeom prst="rect">
            <a:avLst/>
          </a:prstGeom>
        </p:spPr>
      </p:pic>
    </p:spTree>
    <p:extLst>
      <p:ext uri="{BB962C8B-B14F-4D97-AF65-F5344CB8AC3E}">
        <p14:creationId xmlns:p14="http://schemas.microsoft.com/office/powerpoint/2010/main" val="1792592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nt size 75 B w Im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7" name="Picture 6">
            <a:extLst>
              <a:ext uri="{FF2B5EF4-FFF2-40B4-BE49-F238E27FC236}">
                <a16:creationId xmlns:a16="http://schemas.microsoft.com/office/drawing/2014/main" id="{362327EA-5C32-426C-9E0A-1D93C093FAEA}"/>
              </a:ext>
            </a:extLst>
          </p:cNvPr>
          <p:cNvPicPr>
            <a:picLocks noChangeAspect="1"/>
          </p:cNvPicPr>
          <p:nvPr userDrawn="1"/>
        </p:nvPicPr>
        <p:blipFill>
          <a:blip r:embed="rId2"/>
          <a:stretch>
            <a:fillRect/>
          </a:stretch>
        </p:blipFill>
        <p:spPr>
          <a:xfrm>
            <a:off x="404718" y="5784095"/>
            <a:ext cx="1367811" cy="657985"/>
          </a:xfrm>
          <a:prstGeom prst="rect">
            <a:avLst/>
          </a:prstGeom>
        </p:spPr>
      </p:pic>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5336889"/>
            <a:ext cx="1537200" cy="475200"/>
          </a:xfrm>
          <a:prstGeom prst="rect">
            <a:avLst/>
          </a:prstGeom>
        </p:spPr>
        <p:txBody>
          <a:bodyPr lIns="36000" tIns="0" rIns="36000" bIns="0" anchor="b" anchorCtr="0">
            <a:normAutofit/>
          </a:bodyPr>
          <a:lstStyle>
            <a:lvl1pPr marL="0" indent="0" algn="ctr">
              <a:lnSpc>
                <a:spcPct val="80000"/>
              </a:lnSpc>
              <a:spcBef>
                <a:spcPts val="0"/>
              </a:spcBef>
              <a:buNone/>
              <a:defRPr lang="en-US" sz="22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7-12 letters</a:t>
            </a:r>
          </a:p>
        </p:txBody>
      </p:sp>
      <p:pic>
        <p:nvPicPr>
          <p:cNvPr id="5" name="Picture 4" descr="A person sitting on a chair&#10;&#10;Description generated with very high confidence">
            <a:extLst>
              <a:ext uri="{FF2B5EF4-FFF2-40B4-BE49-F238E27FC236}">
                <a16:creationId xmlns:a16="http://schemas.microsoft.com/office/drawing/2014/main" id="{B21D162B-5787-495D-9049-4089B2A1D3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51" t="13932" r="1768" b="13932"/>
          <a:stretch/>
        </p:blipFill>
        <p:spPr>
          <a:xfrm>
            <a:off x="6096000" y="0"/>
            <a:ext cx="6096000" cy="6858000"/>
          </a:xfrm>
          <a:prstGeom prst="rect">
            <a:avLst/>
          </a:prstGeom>
        </p:spPr>
      </p:pic>
    </p:spTree>
    <p:extLst>
      <p:ext uri="{BB962C8B-B14F-4D97-AF65-F5344CB8AC3E}">
        <p14:creationId xmlns:p14="http://schemas.microsoft.com/office/powerpoint/2010/main" val="2286779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nt size 75 B Black BG w Image">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5336889"/>
            <a:ext cx="1537200" cy="475200"/>
          </a:xfrm>
          <a:prstGeom prst="rect">
            <a:avLst/>
          </a:prstGeom>
        </p:spPr>
        <p:txBody>
          <a:bodyPr lIns="36000" tIns="0" rIns="36000" bIns="0" anchor="b" anchorCtr="0">
            <a:normAutofit/>
          </a:bodyPr>
          <a:lstStyle>
            <a:lvl1pPr marL="0" indent="0" algn="ctr">
              <a:lnSpc>
                <a:spcPct val="80000"/>
              </a:lnSpc>
              <a:spcBef>
                <a:spcPts val="0"/>
              </a:spcBef>
              <a:buNone/>
              <a:defRPr lang="en-US" sz="22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7-12 letters</a:t>
            </a:r>
          </a:p>
        </p:txBody>
      </p:sp>
      <p:pic>
        <p:nvPicPr>
          <p:cNvPr id="5" name="Picture 4">
            <a:extLst>
              <a:ext uri="{FF2B5EF4-FFF2-40B4-BE49-F238E27FC236}">
                <a16:creationId xmlns:a16="http://schemas.microsoft.com/office/drawing/2014/main" id="{FC1D2124-59FB-49C0-918F-905FA6645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718" y="5788367"/>
            <a:ext cx="1367811" cy="652902"/>
          </a:xfrm>
          <a:prstGeom prst="rect">
            <a:avLst/>
          </a:prstGeom>
        </p:spPr>
      </p:pic>
      <p:pic>
        <p:nvPicPr>
          <p:cNvPr id="7" name="Picture 6" descr="A person sitting on a chair&#10;&#10;Description generated with very high confidence">
            <a:extLst>
              <a:ext uri="{FF2B5EF4-FFF2-40B4-BE49-F238E27FC236}">
                <a16:creationId xmlns:a16="http://schemas.microsoft.com/office/drawing/2014/main" id="{712263B4-4AE1-4643-83CE-E1F53F31179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51" t="13932" r="1768" b="13932"/>
          <a:stretch/>
        </p:blipFill>
        <p:spPr>
          <a:xfrm>
            <a:off x="6096000" y="0"/>
            <a:ext cx="6096000" cy="6858000"/>
          </a:xfrm>
          <a:prstGeom prst="rect">
            <a:avLst/>
          </a:prstGeom>
        </p:spPr>
      </p:pic>
    </p:spTree>
    <p:extLst>
      <p:ext uri="{BB962C8B-B14F-4D97-AF65-F5344CB8AC3E}">
        <p14:creationId xmlns:p14="http://schemas.microsoft.com/office/powerpoint/2010/main" val="3543021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Opener">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43697D-31F9-4E79-B545-02DC5B5DF864}"/>
              </a:ext>
            </a:extLst>
          </p:cNvPr>
          <p:cNvSpPr>
            <a:spLocks noGrp="1"/>
          </p:cNvSpPr>
          <p:nvPr>
            <p:ph type="body" sz="quarter" idx="10"/>
          </p:nvPr>
        </p:nvSpPr>
        <p:spPr>
          <a:xfrm>
            <a:off x="311760" y="2726100"/>
            <a:ext cx="11484000" cy="2785378"/>
          </a:xfrm>
          <a:prstGeom prst="rect">
            <a:avLst/>
          </a:prstGeom>
        </p:spPr>
        <p:txBody>
          <a:bodyPr>
            <a:noAutofit/>
          </a:bodyPr>
          <a:lstStyle>
            <a:lvl1pPr marL="0" indent="0">
              <a:lnSpc>
                <a:spcPts val="10500"/>
              </a:lnSpc>
              <a:spcBef>
                <a:spcPts val="0"/>
              </a:spcBef>
              <a:buNone/>
              <a:defRPr sz="12500">
                <a:solidFill>
                  <a:schemeClr val="bg1"/>
                </a:solidFill>
                <a:latin typeface="Versus Arthritis Display" panose="000005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22488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t size 88">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258591" y="653317"/>
            <a:ext cx="11228400" cy="4644000"/>
          </a:xfrm>
          <a:prstGeom prst="rect">
            <a:avLst/>
          </a:prstGeom>
        </p:spPr>
        <p:txBody>
          <a:bodyPr>
            <a:noAutofit/>
          </a:bodyPr>
          <a:lstStyle>
            <a:lvl1pPr marL="0" indent="0">
              <a:lnSpc>
                <a:spcPts val="7100"/>
              </a:lnSpc>
              <a:spcBef>
                <a:spcPts val="0"/>
              </a:spcBef>
              <a:buNone/>
              <a:defRPr lang="en-US" sz="88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9" name="Picture 8">
            <a:extLst>
              <a:ext uri="{FF2B5EF4-FFF2-40B4-BE49-F238E27FC236}">
                <a16:creationId xmlns:a16="http://schemas.microsoft.com/office/drawing/2014/main" id="{4C305636-0B40-40A0-924A-8899F2DCB0DD}"/>
              </a:ext>
            </a:extLst>
          </p:cNvPr>
          <p:cNvPicPr>
            <a:picLocks noChangeAspect="1"/>
          </p:cNvPicPr>
          <p:nvPr userDrawn="1"/>
        </p:nvPicPr>
        <p:blipFill>
          <a:blip r:embed="rId2"/>
          <a:stretch>
            <a:fillRect/>
          </a:stretch>
        </p:blipFill>
        <p:spPr>
          <a:xfrm>
            <a:off x="399541" y="5040653"/>
            <a:ext cx="2954203" cy="1421118"/>
          </a:xfrm>
          <a:prstGeom prst="rect">
            <a:avLst/>
          </a:prstGeom>
        </p:spPr>
      </p:pic>
    </p:spTree>
    <p:extLst>
      <p:ext uri="{BB962C8B-B14F-4D97-AF65-F5344CB8AC3E}">
        <p14:creationId xmlns:p14="http://schemas.microsoft.com/office/powerpoint/2010/main" val="1179007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ed Lis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313200" y="583200"/>
            <a:ext cx="9457200" cy="1681200"/>
          </a:xfrm>
        </p:spPr>
        <p:txBody>
          <a:bodyPr anchor="t" anchorCtr="0">
            <a:noAutofit/>
          </a:bodyPr>
          <a:lstStyle>
            <a:lvl1pPr>
              <a:lnSpc>
                <a:spcPts val="6200"/>
              </a:lnSpc>
              <a:defRPr>
                <a:solidFill>
                  <a:schemeClr val="tx2"/>
                </a:solidFill>
              </a:defRPr>
            </a:lvl1pPr>
          </a:lstStyle>
          <a:p>
            <a:r>
              <a:rPr lang="en-US"/>
              <a:t>Click to edit Master title style</a:t>
            </a:r>
            <a:endParaRPr lang="en-GB"/>
          </a:p>
        </p:txBody>
      </p:sp>
      <p:pic>
        <p:nvPicPr>
          <p:cNvPr id="5" name="Picture 4">
            <a:extLst>
              <a:ext uri="{FF2B5EF4-FFF2-40B4-BE49-F238E27FC236}">
                <a16:creationId xmlns:a16="http://schemas.microsoft.com/office/drawing/2014/main" id="{10584F05-C286-4780-96B1-B63584040BC0}"/>
              </a:ext>
            </a:extLst>
          </p:cNvPr>
          <p:cNvPicPr>
            <a:picLocks noChangeAspect="1"/>
          </p:cNvPicPr>
          <p:nvPr userDrawn="1"/>
        </p:nvPicPr>
        <p:blipFill>
          <a:blip r:embed="rId2"/>
          <a:stretch>
            <a:fillRect/>
          </a:stretch>
        </p:blipFill>
        <p:spPr>
          <a:xfrm>
            <a:off x="442817" y="5556457"/>
            <a:ext cx="1814245" cy="872742"/>
          </a:xfrm>
          <a:prstGeom prst="rect">
            <a:avLst/>
          </a:prstGeom>
        </p:spPr>
      </p:pic>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2383200"/>
            <a:ext cx="7635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4312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ed 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313200" y="583200"/>
            <a:ext cx="8134448" cy="1681200"/>
          </a:xfrm>
        </p:spPr>
        <p:txBody>
          <a:bodyPr anchor="t" anchorCtr="0">
            <a:noAutofit/>
          </a:bodyPr>
          <a:lstStyle>
            <a:lvl1pPr>
              <a:lnSpc>
                <a:spcPts val="6200"/>
              </a:lnSpc>
              <a:defRPr>
                <a:solidFill>
                  <a:schemeClr val="tx2"/>
                </a:solidFill>
              </a:defRPr>
            </a:lvl1pPr>
          </a:lstStyle>
          <a:p>
            <a:r>
              <a:rPr lang="en-US"/>
              <a:t>Click to edit Master title style</a:t>
            </a:r>
            <a:endParaRPr lang="en-GB"/>
          </a:p>
        </p:txBody>
      </p:sp>
      <p:pic>
        <p:nvPicPr>
          <p:cNvPr id="5" name="Picture 4">
            <a:extLst>
              <a:ext uri="{FF2B5EF4-FFF2-40B4-BE49-F238E27FC236}">
                <a16:creationId xmlns:a16="http://schemas.microsoft.com/office/drawing/2014/main" id="{10584F05-C286-4780-96B1-B63584040BC0}"/>
              </a:ext>
            </a:extLst>
          </p:cNvPr>
          <p:cNvPicPr>
            <a:picLocks noChangeAspect="1"/>
          </p:cNvPicPr>
          <p:nvPr userDrawn="1"/>
        </p:nvPicPr>
        <p:blipFill>
          <a:blip r:embed="rId2"/>
          <a:stretch>
            <a:fillRect/>
          </a:stretch>
        </p:blipFill>
        <p:spPr>
          <a:xfrm>
            <a:off x="442817" y="5556457"/>
            <a:ext cx="1814245" cy="872742"/>
          </a:xfrm>
          <a:prstGeom prst="rect">
            <a:avLst/>
          </a:prstGeom>
        </p:spPr>
      </p:pic>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2383200"/>
            <a:ext cx="8134448"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DB5B0092-3823-4CC4-816E-074CC56B5E7F}"/>
              </a:ext>
            </a:extLst>
          </p:cNvPr>
          <p:cNvSpPr/>
          <p:nvPr userDrawn="1"/>
        </p:nvSpPr>
        <p:spPr>
          <a:xfrm>
            <a:off x="8447648" y="-1"/>
            <a:ext cx="3744352" cy="6858001"/>
          </a:xfrm>
          <a:prstGeom prst="rect">
            <a:avLst/>
          </a:prstGeom>
          <a:solidFill>
            <a:srgbClr val="644B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EB64A0"/>
              </a:solidFill>
            </a:endParaRPr>
          </a:p>
        </p:txBody>
      </p:sp>
      <p:sp>
        <p:nvSpPr>
          <p:cNvPr id="9" name="Content Placeholder 8">
            <a:extLst>
              <a:ext uri="{FF2B5EF4-FFF2-40B4-BE49-F238E27FC236}">
                <a16:creationId xmlns:a16="http://schemas.microsoft.com/office/drawing/2014/main" id="{E6801724-0D4E-4544-83D8-0419395B3314}"/>
              </a:ext>
            </a:extLst>
          </p:cNvPr>
          <p:cNvSpPr>
            <a:spLocks noGrp="1"/>
          </p:cNvSpPr>
          <p:nvPr>
            <p:ph sz="quarter" idx="11"/>
          </p:nvPr>
        </p:nvSpPr>
        <p:spPr>
          <a:xfrm>
            <a:off x="8672400" y="1144800"/>
            <a:ext cx="3261600" cy="2246400"/>
          </a:xfrm>
        </p:spPr>
        <p:txBody>
          <a:bodyPr>
            <a:noAutofit/>
          </a:bodyPr>
          <a:lstStyle>
            <a:lvl1pPr marL="0" indent="0">
              <a:lnSpc>
                <a:spcPct val="100000"/>
              </a:lnSpc>
              <a:buFont typeface="Arial" panose="020B0604020202020204" pitchFamily="34" charset="0"/>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0185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ed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7840800" cy="1270800"/>
          </a:xfrm>
        </p:spPr>
        <p:txBody>
          <a:bodyPr anchor="t" anchorCtr="0">
            <a:noAutofit/>
          </a:bodyPr>
          <a:lstStyle>
            <a:lvl1pPr>
              <a:lnSpc>
                <a:spcPts val="4600"/>
              </a:lnSpc>
              <a:defRPr sz="5400">
                <a:solidFill>
                  <a:schemeClr val="tx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7419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2706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ed Lis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7840800" cy="1270800"/>
          </a:xfrm>
        </p:spPr>
        <p:txBody>
          <a:bodyPr anchor="t" anchorCtr="0">
            <a:noAutofit/>
          </a:bodyPr>
          <a:lstStyle>
            <a:lvl1pPr>
              <a:lnSpc>
                <a:spcPts val="4600"/>
              </a:lnSpc>
              <a:defRPr sz="5400">
                <a:solidFill>
                  <a:schemeClr val="tx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7419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5E0FACFE-8540-4074-95C4-14776D1FB4D7}"/>
              </a:ext>
            </a:extLst>
          </p:cNvPr>
          <p:cNvSpPr/>
          <p:nvPr userDrawn="1"/>
        </p:nvSpPr>
        <p:spPr>
          <a:xfrm>
            <a:off x="8447648" y="-1"/>
            <a:ext cx="3744352" cy="6858001"/>
          </a:xfrm>
          <a:prstGeom prst="rect">
            <a:avLst/>
          </a:prstGeom>
          <a:solidFill>
            <a:srgbClr val="644B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EB64A0"/>
              </a:solidFill>
            </a:endParaRPr>
          </a:p>
        </p:txBody>
      </p:sp>
      <p:sp>
        <p:nvSpPr>
          <p:cNvPr id="6" name="Content Placeholder 8">
            <a:extLst>
              <a:ext uri="{FF2B5EF4-FFF2-40B4-BE49-F238E27FC236}">
                <a16:creationId xmlns:a16="http://schemas.microsoft.com/office/drawing/2014/main" id="{08192644-88E3-4700-AB23-0930C4CB51DE}"/>
              </a:ext>
            </a:extLst>
          </p:cNvPr>
          <p:cNvSpPr>
            <a:spLocks noGrp="1"/>
          </p:cNvSpPr>
          <p:nvPr>
            <p:ph sz="quarter" idx="11"/>
          </p:nvPr>
        </p:nvSpPr>
        <p:spPr>
          <a:xfrm>
            <a:off x="8672400" y="1144800"/>
            <a:ext cx="3261600" cy="2246400"/>
          </a:xfrm>
        </p:spPr>
        <p:txBody>
          <a:bodyPr>
            <a:noAutofit/>
          </a:bodyPr>
          <a:lstStyle>
            <a:lvl1pPr marL="0" indent="0">
              <a:lnSpc>
                <a:spcPct val="100000"/>
              </a:lnSpc>
              <a:buFont typeface="Arial" panose="020B0604020202020204" pitchFamily="34" charset="0"/>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5636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ual 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7840800" cy="1270800"/>
          </a:xfrm>
        </p:spPr>
        <p:txBody>
          <a:bodyPr anchor="t" anchorCtr="0">
            <a:noAutofit/>
          </a:bodyPr>
          <a:lstStyle>
            <a:lvl1pPr>
              <a:lnSpc>
                <a:spcPts val="4600"/>
              </a:lnSpc>
              <a:defRPr sz="5400">
                <a:solidFill>
                  <a:schemeClr val="tx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5547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2">
            <a:extLst>
              <a:ext uri="{FF2B5EF4-FFF2-40B4-BE49-F238E27FC236}">
                <a16:creationId xmlns:a16="http://schemas.microsoft.com/office/drawing/2014/main" id="{BE6C087D-4806-4234-BA84-9A595435338D}"/>
              </a:ext>
            </a:extLst>
          </p:cNvPr>
          <p:cNvSpPr>
            <a:spLocks noGrp="1"/>
          </p:cNvSpPr>
          <p:nvPr>
            <p:ph sz="quarter" idx="11"/>
          </p:nvPr>
        </p:nvSpPr>
        <p:spPr>
          <a:xfrm>
            <a:off x="6346800" y="1998000"/>
            <a:ext cx="5547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0266C470-E939-45EB-9BB2-A3B6A97809B7}"/>
              </a:ext>
            </a:extLst>
          </p:cNvPr>
          <p:cNvCxnSpPr>
            <a:cxnSpLocks/>
          </p:cNvCxnSpPr>
          <p:nvPr userDrawn="1"/>
        </p:nvCxnSpPr>
        <p:spPr>
          <a:xfrm>
            <a:off x="6095999" y="2153541"/>
            <a:ext cx="0" cy="4237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009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ed List w Pictur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57F0-51CB-4B81-B3DE-6AF3E0B073BA}"/>
              </a:ext>
            </a:extLst>
          </p:cNvPr>
          <p:cNvSpPr>
            <a:spLocks noGrp="1"/>
          </p:cNvSpPr>
          <p:nvPr>
            <p:ph type="title"/>
          </p:nvPr>
        </p:nvSpPr>
        <p:spPr>
          <a:xfrm>
            <a:off x="6404400" y="658800"/>
            <a:ext cx="5288400" cy="4068000"/>
          </a:xfrm>
        </p:spPr>
        <p:txBody>
          <a:bodyPr anchor="t" anchorCtr="0">
            <a:noAutofit/>
          </a:bodyPr>
          <a:lstStyle>
            <a:lvl1pPr>
              <a:lnSpc>
                <a:spcPts val="6200"/>
              </a:lnSpc>
              <a:defRPr>
                <a:solidFill>
                  <a:schemeClr val="tx2"/>
                </a:solidFill>
              </a:defRPr>
            </a:lvl1pPr>
          </a:lstStyle>
          <a:p>
            <a:r>
              <a:rPr lang="en-US"/>
              <a:t>Click to edit Master title style</a:t>
            </a:r>
            <a:endParaRPr lang="en-GB"/>
          </a:p>
        </p:txBody>
      </p:sp>
      <p:pic>
        <p:nvPicPr>
          <p:cNvPr id="3" name="Picture 2" descr="A person sitting on a couch&#10;&#10;Description generated with high confidence">
            <a:extLst>
              <a:ext uri="{FF2B5EF4-FFF2-40B4-BE49-F238E27FC236}">
                <a16:creationId xmlns:a16="http://schemas.microsoft.com/office/drawing/2014/main" id="{6C4FC3C3-814A-45DA-9359-7242FB1E48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3190" r="1785" b="13190"/>
          <a:stretch/>
        </p:blipFill>
        <p:spPr>
          <a:xfrm>
            <a:off x="-3688" y="0"/>
            <a:ext cx="6099688" cy="6858000"/>
          </a:xfrm>
          <a:prstGeom prst="rect">
            <a:avLst/>
          </a:prstGeom>
        </p:spPr>
      </p:pic>
      <p:sp>
        <p:nvSpPr>
          <p:cNvPr id="7" name="Text Placeholder 6">
            <a:extLst>
              <a:ext uri="{FF2B5EF4-FFF2-40B4-BE49-F238E27FC236}">
                <a16:creationId xmlns:a16="http://schemas.microsoft.com/office/drawing/2014/main" id="{100D5053-94E4-4EFA-8F30-B11557B5D25C}"/>
              </a:ext>
            </a:extLst>
          </p:cNvPr>
          <p:cNvSpPr>
            <a:spLocks noGrp="1"/>
          </p:cNvSpPr>
          <p:nvPr>
            <p:ph type="body" sz="quarter" idx="10"/>
          </p:nvPr>
        </p:nvSpPr>
        <p:spPr>
          <a:xfrm>
            <a:off x="6444000" y="5025600"/>
            <a:ext cx="5248800" cy="1386000"/>
          </a:xfrm>
        </p:spPr>
        <p:txBody>
          <a:bodyPr>
            <a:noAutofit/>
          </a:bodyPr>
          <a:lstStyle>
            <a:lvl1pPr marL="0" indent="0">
              <a:lnSpc>
                <a:spcPct val="100000"/>
              </a:lnSpc>
              <a:spcBef>
                <a:spcPts val="0"/>
              </a:spcBef>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96322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ed List w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7459200" cy="1270800"/>
          </a:xfrm>
        </p:spPr>
        <p:txBody>
          <a:bodyPr anchor="t" anchorCtr="0">
            <a:noAutofit/>
          </a:bodyPr>
          <a:lstStyle>
            <a:lvl1pPr>
              <a:lnSpc>
                <a:spcPts val="4600"/>
              </a:lnSpc>
              <a:defRPr sz="5400">
                <a:solidFill>
                  <a:schemeClr val="accent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74196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5">
            <a:extLst>
              <a:ext uri="{FF2B5EF4-FFF2-40B4-BE49-F238E27FC236}">
                <a16:creationId xmlns:a16="http://schemas.microsoft.com/office/drawing/2014/main" id="{833A5549-B96D-B376-C600-B38320D32463}"/>
              </a:ext>
            </a:extLst>
          </p:cNvPr>
          <p:cNvSpPr>
            <a:spLocks noGrp="1" noRot="1" noMove="1" noResize="1" noEditPoints="1" noAdjustHandles="1" noChangeArrowheads="1" noChangeShapeType="1"/>
          </p:cNvSpPr>
          <p:nvPr>
            <p:ph type="pic" sz="quarter" idx="11"/>
          </p:nvPr>
        </p:nvSpPr>
        <p:spPr>
          <a:xfrm>
            <a:off x="8310563" y="0"/>
            <a:ext cx="3881437" cy="6858000"/>
          </a:xfrm>
        </p:spPr>
        <p:txBody>
          <a:bodyPr/>
          <a:lstStyle/>
          <a:p>
            <a:r>
              <a:rPr lang="en-US"/>
              <a:t>Click icon to add picture</a:t>
            </a:r>
            <a:endParaRPr lang="en-GB"/>
          </a:p>
        </p:txBody>
      </p:sp>
    </p:spTree>
    <p:extLst>
      <p:ext uri="{BB962C8B-B14F-4D97-AF65-F5344CB8AC3E}">
        <p14:creationId xmlns:p14="http://schemas.microsoft.com/office/powerpoint/2010/main" val="137522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ed List w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5CDC-22E9-445D-9C65-4480D5F90A5E}"/>
              </a:ext>
            </a:extLst>
          </p:cNvPr>
          <p:cNvSpPr>
            <a:spLocks noGrp="1"/>
          </p:cNvSpPr>
          <p:nvPr>
            <p:ph type="title"/>
          </p:nvPr>
        </p:nvSpPr>
        <p:spPr>
          <a:xfrm>
            <a:off x="259200" y="471600"/>
            <a:ext cx="5479200" cy="1270800"/>
          </a:xfrm>
        </p:spPr>
        <p:txBody>
          <a:bodyPr anchor="t" anchorCtr="0">
            <a:noAutofit/>
          </a:bodyPr>
          <a:lstStyle>
            <a:lvl1pPr>
              <a:lnSpc>
                <a:spcPts val="4600"/>
              </a:lnSpc>
              <a:defRPr sz="5400">
                <a:solidFill>
                  <a:schemeClr val="accent2"/>
                </a:solidFill>
              </a:defRPr>
            </a:lvl1pPr>
          </a:lstStyle>
          <a:p>
            <a:r>
              <a:rPr lang="en-US"/>
              <a:t>Click to edit Master title style</a:t>
            </a:r>
            <a:endParaRPr lang="en-GB"/>
          </a:p>
        </p:txBody>
      </p:sp>
      <p:sp>
        <p:nvSpPr>
          <p:cNvPr id="23" name="Content Placeholder 22">
            <a:extLst>
              <a:ext uri="{FF2B5EF4-FFF2-40B4-BE49-F238E27FC236}">
                <a16:creationId xmlns:a16="http://schemas.microsoft.com/office/drawing/2014/main" id="{42BAAB7C-4050-419B-A251-B599F3192363}"/>
              </a:ext>
            </a:extLst>
          </p:cNvPr>
          <p:cNvSpPr>
            <a:spLocks noGrp="1"/>
          </p:cNvSpPr>
          <p:nvPr>
            <p:ph sz="quarter" idx="10"/>
          </p:nvPr>
        </p:nvSpPr>
        <p:spPr>
          <a:xfrm>
            <a:off x="313200" y="1998000"/>
            <a:ext cx="5479200" cy="1386000"/>
          </a:xfrm>
        </p:spPr>
        <p:txBody>
          <a:bodyPr/>
          <a:lstStyle>
            <a:lvl1pPr marL="0" indent="-342000">
              <a:lnSpc>
                <a:spcPct val="100000"/>
              </a:lnSpc>
              <a:defRPr/>
            </a:lvl1pPr>
            <a:lvl2pPr indent="-284400">
              <a:lnSpc>
                <a:spcPct val="100000"/>
              </a:lnSpc>
              <a:spcBef>
                <a:spcPts val="1200"/>
              </a:spcBef>
              <a:defRPr/>
            </a:lvl2pPr>
            <a:lvl3pPr marL="1483200">
              <a:lnSpc>
                <a:spcPct val="100000"/>
              </a:lnSpc>
              <a:spcBef>
                <a:spcPts val="1200"/>
              </a:spcBef>
              <a:defRPr/>
            </a:lvl3pPr>
            <a:lvl4pPr marL="2224800">
              <a:defRPr/>
            </a:lvl4pPr>
            <a:lvl5pPr marL="2966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person sitting on a chair&#10;&#10;Description generated with very high confidence">
            <a:extLst>
              <a:ext uri="{FF2B5EF4-FFF2-40B4-BE49-F238E27FC236}">
                <a16:creationId xmlns:a16="http://schemas.microsoft.com/office/drawing/2014/main" id="{D35C6E79-0F4C-4E3C-96D7-E87ED1D074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823" b="11177"/>
          <a:stretch/>
        </p:blipFill>
        <p:spPr>
          <a:xfrm>
            <a:off x="6096000" y="0"/>
            <a:ext cx="6096000" cy="6858000"/>
          </a:xfrm>
          <a:prstGeom prst="rect">
            <a:avLst/>
          </a:prstGeom>
        </p:spPr>
      </p:pic>
    </p:spTree>
    <p:extLst>
      <p:ext uri="{BB962C8B-B14F-4D97-AF65-F5344CB8AC3E}">
        <p14:creationId xmlns:p14="http://schemas.microsoft.com/office/powerpoint/2010/main" val="1748093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BC6276E-CC96-490A-98BE-FF63B6A63F83}" type="slidenum">
              <a:rPr kumimoji="0" lang="en-GB" altLang="en-US" sz="1800" b="0" i="0" u="none" strike="noStrike" kern="1200" cap="none" spc="0" normalizeH="0" baseline="0" noProof="0">
                <a:ln>
                  <a:noFill/>
                </a:ln>
                <a:solidFill>
                  <a:prstClr val="black"/>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alt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8649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A137-25C8-7457-F882-837CCE29E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A2ED89-8D4C-F373-F1D0-2CAA05594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44FF2E-E371-EFFD-4403-E945DBDF4283}"/>
              </a:ext>
            </a:extLst>
          </p:cNvPr>
          <p:cNvSpPr>
            <a:spLocks noGrp="1"/>
          </p:cNvSpPr>
          <p:nvPr>
            <p:ph type="dt" sz="half" idx="10"/>
          </p:nvPr>
        </p:nvSpPr>
        <p:spPr/>
        <p:txBody>
          <a:bodyPr/>
          <a:lstStyle/>
          <a:p>
            <a:fld id="{0859FB55-C732-493A-894A-72059AFB3F0E}" type="datetimeFigureOut">
              <a:rPr lang="en-US" smtClean="0"/>
              <a:t>11/18/2025</a:t>
            </a:fld>
            <a:endParaRPr lang="en-US"/>
          </a:p>
        </p:txBody>
      </p:sp>
      <p:sp>
        <p:nvSpPr>
          <p:cNvPr id="5" name="Footer Placeholder 4">
            <a:extLst>
              <a:ext uri="{FF2B5EF4-FFF2-40B4-BE49-F238E27FC236}">
                <a16:creationId xmlns:a16="http://schemas.microsoft.com/office/drawing/2014/main" id="{99FFE413-DC5D-1430-293F-4C3B6F2AB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9A37D-EE3C-9623-03DE-50E113115B78}"/>
              </a:ext>
            </a:extLst>
          </p:cNvPr>
          <p:cNvSpPr>
            <a:spLocks noGrp="1"/>
          </p:cNvSpPr>
          <p:nvPr>
            <p:ph type="sldNum" sz="quarter" idx="12"/>
          </p:nvPr>
        </p:nvSpPr>
        <p:spPr/>
        <p:txBody>
          <a:bodyPr/>
          <a:lstStyle/>
          <a:p>
            <a:fld id="{7E37765E-8255-422A-8637-447C72B382C7}" type="slidenum">
              <a:rPr lang="en-US" smtClean="0"/>
              <a:t>‹#›</a:t>
            </a:fld>
            <a:endParaRPr lang="en-US"/>
          </a:p>
        </p:txBody>
      </p:sp>
    </p:spTree>
    <p:extLst>
      <p:ext uri="{BB962C8B-B14F-4D97-AF65-F5344CB8AC3E}">
        <p14:creationId xmlns:p14="http://schemas.microsoft.com/office/powerpoint/2010/main" val="242931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nt size 75 A">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7" name="Picture 6">
            <a:extLst>
              <a:ext uri="{FF2B5EF4-FFF2-40B4-BE49-F238E27FC236}">
                <a16:creationId xmlns:a16="http://schemas.microsoft.com/office/drawing/2014/main" id="{362327EA-5C32-426C-9E0A-1D93C093FAEA}"/>
              </a:ext>
            </a:extLst>
          </p:cNvPr>
          <p:cNvPicPr>
            <a:picLocks noChangeAspect="1"/>
          </p:cNvPicPr>
          <p:nvPr userDrawn="1"/>
        </p:nvPicPr>
        <p:blipFill>
          <a:blip r:embed="rId2"/>
          <a:stretch>
            <a:fillRect/>
          </a:stretch>
        </p:blipFill>
        <p:spPr>
          <a:xfrm>
            <a:off x="404718" y="5784095"/>
            <a:ext cx="1367811" cy="657985"/>
          </a:xfrm>
          <a:prstGeom prst="rect">
            <a:avLst/>
          </a:prstGeom>
        </p:spPr>
      </p:pic>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4859414"/>
            <a:ext cx="1537200" cy="990000"/>
          </a:xfrm>
          <a:prstGeom prst="rect">
            <a:avLst/>
          </a:prstGeom>
        </p:spPr>
        <p:txBody>
          <a:bodyPr lIns="36000" tIns="0" rIns="36000" bIns="0" anchor="b" anchorCtr="0">
            <a:normAutofit/>
          </a:bodyPr>
          <a:lstStyle>
            <a:lvl1pPr marL="0" indent="0" algn="ctr">
              <a:lnSpc>
                <a:spcPct val="80000"/>
              </a:lnSpc>
              <a:spcBef>
                <a:spcPts val="0"/>
              </a:spcBef>
              <a:buNone/>
              <a:defRPr lang="en-US" sz="4200" kern="1200" dirty="0" smtClean="0">
                <a:solidFill>
                  <a:schemeClr val="accent1"/>
                </a:solidFill>
                <a:latin typeface="Versus Arthritis Display" panose="00000500000000000000" pitchFamily="50" charset="0"/>
                <a:ea typeface="+mn-ea"/>
                <a:cs typeface="Arial" panose="020B0604020202020204" pitchFamily="34" charset="0"/>
              </a:defRPr>
            </a:lvl1pPr>
          </a:lstStyle>
          <a:p>
            <a:pPr lvl="0"/>
            <a:r>
              <a:rPr lang="en-US"/>
              <a:t>4-6CTS</a:t>
            </a:r>
          </a:p>
        </p:txBody>
      </p:sp>
    </p:spTree>
    <p:extLst>
      <p:ext uri="{BB962C8B-B14F-4D97-AF65-F5344CB8AC3E}">
        <p14:creationId xmlns:p14="http://schemas.microsoft.com/office/powerpoint/2010/main" val="1223847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DBE2-C424-AA23-A2C2-D54F9A2D0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C6377C-3BC7-DC53-0113-A4BF7ED434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E8A97-965A-945D-D0F6-8BE66281E240}"/>
              </a:ext>
            </a:extLst>
          </p:cNvPr>
          <p:cNvSpPr>
            <a:spLocks noGrp="1"/>
          </p:cNvSpPr>
          <p:nvPr>
            <p:ph type="dt" sz="half" idx="10"/>
          </p:nvPr>
        </p:nvSpPr>
        <p:spPr/>
        <p:txBody>
          <a:bodyPr/>
          <a:lstStyle/>
          <a:p>
            <a:fld id="{0859FB55-C732-493A-894A-72059AFB3F0E}" type="datetimeFigureOut">
              <a:rPr lang="en-US" smtClean="0"/>
              <a:t>11/18/2025</a:t>
            </a:fld>
            <a:endParaRPr lang="en-US"/>
          </a:p>
        </p:txBody>
      </p:sp>
      <p:sp>
        <p:nvSpPr>
          <p:cNvPr id="5" name="Footer Placeholder 4">
            <a:extLst>
              <a:ext uri="{FF2B5EF4-FFF2-40B4-BE49-F238E27FC236}">
                <a16:creationId xmlns:a16="http://schemas.microsoft.com/office/drawing/2014/main" id="{57BE158A-3162-B459-905F-1FB6D5219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46C9A-0C1E-55E7-9BA6-AADF635271FA}"/>
              </a:ext>
            </a:extLst>
          </p:cNvPr>
          <p:cNvSpPr>
            <a:spLocks noGrp="1"/>
          </p:cNvSpPr>
          <p:nvPr>
            <p:ph type="sldNum" sz="quarter" idx="12"/>
          </p:nvPr>
        </p:nvSpPr>
        <p:spPr/>
        <p:txBody>
          <a:bodyPr/>
          <a:lstStyle/>
          <a:p>
            <a:fld id="{7E37765E-8255-422A-8637-447C72B382C7}" type="slidenum">
              <a:rPr lang="en-US" smtClean="0"/>
              <a:t>‹#›</a:t>
            </a:fld>
            <a:endParaRPr lang="en-US"/>
          </a:p>
        </p:txBody>
      </p:sp>
    </p:spTree>
    <p:extLst>
      <p:ext uri="{BB962C8B-B14F-4D97-AF65-F5344CB8AC3E}">
        <p14:creationId xmlns:p14="http://schemas.microsoft.com/office/powerpoint/2010/main" val="1382872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0F5E-F3DA-B436-FE1E-A2AA41F9C0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EAD4F3-F701-B985-5A30-9104528F5F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EC429-172F-6F9C-FB90-9D8F33A86CF8}"/>
              </a:ext>
            </a:extLst>
          </p:cNvPr>
          <p:cNvSpPr>
            <a:spLocks noGrp="1"/>
          </p:cNvSpPr>
          <p:nvPr>
            <p:ph type="dt" sz="half" idx="10"/>
          </p:nvPr>
        </p:nvSpPr>
        <p:spPr/>
        <p:txBody>
          <a:bodyPr/>
          <a:lstStyle/>
          <a:p>
            <a:fld id="{0859FB55-C732-493A-894A-72059AFB3F0E}" type="datetimeFigureOut">
              <a:rPr lang="en-US" smtClean="0"/>
              <a:t>11/18/2025</a:t>
            </a:fld>
            <a:endParaRPr lang="en-US"/>
          </a:p>
        </p:txBody>
      </p:sp>
      <p:sp>
        <p:nvSpPr>
          <p:cNvPr id="5" name="Footer Placeholder 4">
            <a:extLst>
              <a:ext uri="{FF2B5EF4-FFF2-40B4-BE49-F238E27FC236}">
                <a16:creationId xmlns:a16="http://schemas.microsoft.com/office/drawing/2014/main" id="{D9D2BE25-72F2-24DA-719F-3BDD88FAA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44982-B392-0F35-59E1-07F9384A90C2}"/>
              </a:ext>
            </a:extLst>
          </p:cNvPr>
          <p:cNvSpPr>
            <a:spLocks noGrp="1"/>
          </p:cNvSpPr>
          <p:nvPr>
            <p:ph type="sldNum" sz="quarter" idx="12"/>
          </p:nvPr>
        </p:nvSpPr>
        <p:spPr/>
        <p:txBody>
          <a:bodyPr/>
          <a:lstStyle/>
          <a:p>
            <a:fld id="{7E37765E-8255-422A-8637-447C72B382C7}" type="slidenum">
              <a:rPr lang="en-US" smtClean="0"/>
              <a:t>‹#›</a:t>
            </a:fld>
            <a:endParaRPr lang="en-US"/>
          </a:p>
        </p:txBody>
      </p:sp>
    </p:spTree>
    <p:extLst>
      <p:ext uri="{BB962C8B-B14F-4D97-AF65-F5344CB8AC3E}">
        <p14:creationId xmlns:p14="http://schemas.microsoft.com/office/powerpoint/2010/main" val="4037197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B6C2-804C-7455-67AE-10EABE8DB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3EE9A-EC20-B665-A803-13EAB152FF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DF87AD-D2DC-87D6-4856-8DB4F0E43A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73F3FB-E001-C5CA-4926-DB847D6ED148}"/>
              </a:ext>
            </a:extLst>
          </p:cNvPr>
          <p:cNvSpPr>
            <a:spLocks noGrp="1"/>
          </p:cNvSpPr>
          <p:nvPr>
            <p:ph type="dt" sz="half" idx="10"/>
          </p:nvPr>
        </p:nvSpPr>
        <p:spPr/>
        <p:txBody>
          <a:bodyPr/>
          <a:lstStyle/>
          <a:p>
            <a:fld id="{0859FB55-C732-493A-894A-72059AFB3F0E}" type="datetimeFigureOut">
              <a:rPr lang="en-US" smtClean="0"/>
              <a:t>11/18/2025</a:t>
            </a:fld>
            <a:endParaRPr lang="en-US"/>
          </a:p>
        </p:txBody>
      </p:sp>
      <p:sp>
        <p:nvSpPr>
          <p:cNvPr id="6" name="Footer Placeholder 5">
            <a:extLst>
              <a:ext uri="{FF2B5EF4-FFF2-40B4-BE49-F238E27FC236}">
                <a16:creationId xmlns:a16="http://schemas.microsoft.com/office/drawing/2014/main" id="{79EA37B9-CBD9-BEC5-B9C2-EE60FE264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30529-1403-605F-C75F-8CEA64E4B824}"/>
              </a:ext>
            </a:extLst>
          </p:cNvPr>
          <p:cNvSpPr>
            <a:spLocks noGrp="1"/>
          </p:cNvSpPr>
          <p:nvPr>
            <p:ph type="sldNum" sz="quarter" idx="12"/>
          </p:nvPr>
        </p:nvSpPr>
        <p:spPr/>
        <p:txBody>
          <a:bodyPr/>
          <a:lstStyle/>
          <a:p>
            <a:fld id="{7E37765E-8255-422A-8637-447C72B382C7}" type="slidenum">
              <a:rPr lang="en-US" smtClean="0"/>
              <a:t>‹#›</a:t>
            </a:fld>
            <a:endParaRPr lang="en-US"/>
          </a:p>
        </p:txBody>
      </p:sp>
    </p:spTree>
    <p:extLst>
      <p:ext uri="{BB962C8B-B14F-4D97-AF65-F5344CB8AC3E}">
        <p14:creationId xmlns:p14="http://schemas.microsoft.com/office/powerpoint/2010/main" val="308712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C4E4-36DB-ABC5-D545-EA268B0989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6F945B-CCF2-A298-41E9-143E18101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EF7A13-5261-6B2C-1DEE-11DE6AD1CE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03FF48-8431-C330-BE30-CBE8223DE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B519B7-9387-A42C-AD59-26A3C2EF35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6C9DCA-70AB-FAD5-BF35-9566238B11EB}"/>
              </a:ext>
            </a:extLst>
          </p:cNvPr>
          <p:cNvSpPr>
            <a:spLocks noGrp="1"/>
          </p:cNvSpPr>
          <p:nvPr>
            <p:ph type="dt" sz="half" idx="10"/>
          </p:nvPr>
        </p:nvSpPr>
        <p:spPr/>
        <p:txBody>
          <a:bodyPr/>
          <a:lstStyle/>
          <a:p>
            <a:fld id="{0859FB55-C732-493A-894A-72059AFB3F0E}" type="datetimeFigureOut">
              <a:rPr lang="en-US" smtClean="0"/>
              <a:t>11/18/2025</a:t>
            </a:fld>
            <a:endParaRPr lang="en-US"/>
          </a:p>
        </p:txBody>
      </p:sp>
      <p:sp>
        <p:nvSpPr>
          <p:cNvPr id="8" name="Footer Placeholder 7">
            <a:extLst>
              <a:ext uri="{FF2B5EF4-FFF2-40B4-BE49-F238E27FC236}">
                <a16:creationId xmlns:a16="http://schemas.microsoft.com/office/drawing/2014/main" id="{E138290B-6508-9F65-BE8D-B71ABB53D8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627BF6-60F2-4963-E666-8917AB364F8B}"/>
              </a:ext>
            </a:extLst>
          </p:cNvPr>
          <p:cNvSpPr>
            <a:spLocks noGrp="1"/>
          </p:cNvSpPr>
          <p:nvPr>
            <p:ph type="sldNum" sz="quarter" idx="12"/>
          </p:nvPr>
        </p:nvSpPr>
        <p:spPr/>
        <p:txBody>
          <a:bodyPr/>
          <a:lstStyle/>
          <a:p>
            <a:fld id="{7E37765E-8255-422A-8637-447C72B382C7}" type="slidenum">
              <a:rPr lang="en-US" smtClean="0"/>
              <a:t>‹#›</a:t>
            </a:fld>
            <a:endParaRPr lang="en-US"/>
          </a:p>
        </p:txBody>
      </p:sp>
    </p:spTree>
    <p:extLst>
      <p:ext uri="{BB962C8B-B14F-4D97-AF65-F5344CB8AC3E}">
        <p14:creationId xmlns:p14="http://schemas.microsoft.com/office/powerpoint/2010/main" val="2998532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1667-3C50-597C-60AA-1D89F1D7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470AC6-26D7-0143-CD67-26DC61804CE3}"/>
              </a:ext>
            </a:extLst>
          </p:cNvPr>
          <p:cNvSpPr>
            <a:spLocks noGrp="1"/>
          </p:cNvSpPr>
          <p:nvPr>
            <p:ph type="dt" sz="half" idx="10"/>
          </p:nvPr>
        </p:nvSpPr>
        <p:spPr/>
        <p:txBody>
          <a:bodyPr/>
          <a:lstStyle/>
          <a:p>
            <a:fld id="{0859FB55-C732-493A-894A-72059AFB3F0E}" type="datetimeFigureOut">
              <a:rPr lang="en-US" smtClean="0"/>
              <a:t>11/18/2025</a:t>
            </a:fld>
            <a:endParaRPr lang="en-US"/>
          </a:p>
        </p:txBody>
      </p:sp>
      <p:sp>
        <p:nvSpPr>
          <p:cNvPr id="4" name="Footer Placeholder 3">
            <a:extLst>
              <a:ext uri="{FF2B5EF4-FFF2-40B4-BE49-F238E27FC236}">
                <a16:creationId xmlns:a16="http://schemas.microsoft.com/office/drawing/2014/main" id="{24819881-1175-7E94-D12D-05ED239DB5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AB4A98-0A3F-203A-0989-18D3D569A9AD}"/>
              </a:ext>
            </a:extLst>
          </p:cNvPr>
          <p:cNvSpPr>
            <a:spLocks noGrp="1"/>
          </p:cNvSpPr>
          <p:nvPr>
            <p:ph type="sldNum" sz="quarter" idx="12"/>
          </p:nvPr>
        </p:nvSpPr>
        <p:spPr/>
        <p:txBody>
          <a:bodyPr/>
          <a:lstStyle/>
          <a:p>
            <a:fld id="{7E37765E-8255-422A-8637-447C72B382C7}" type="slidenum">
              <a:rPr lang="en-US" smtClean="0"/>
              <a:t>‹#›</a:t>
            </a:fld>
            <a:endParaRPr lang="en-US"/>
          </a:p>
        </p:txBody>
      </p:sp>
    </p:spTree>
    <p:extLst>
      <p:ext uri="{BB962C8B-B14F-4D97-AF65-F5344CB8AC3E}">
        <p14:creationId xmlns:p14="http://schemas.microsoft.com/office/powerpoint/2010/main" val="1222500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0D58D-CAA7-5C80-FFAA-F36D9D7AAB40}"/>
              </a:ext>
            </a:extLst>
          </p:cNvPr>
          <p:cNvSpPr>
            <a:spLocks noGrp="1"/>
          </p:cNvSpPr>
          <p:nvPr>
            <p:ph type="dt" sz="half" idx="10"/>
          </p:nvPr>
        </p:nvSpPr>
        <p:spPr/>
        <p:txBody>
          <a:bodyPr/>
          <a:lstStyle/>
          <a:p>
            <a:fld id="{0859FB55-C732-493A-894A-72059AFB3F0E}" type="datetimeFigureOut">
              <a:rPr lang="en-US" smtClean="0"/>
              <a:t>11/18/2025</a:t>
            </a:fld>
            <a:endParaRPr lang="en-US"/>
          </a:p>
        </p:txBody>
      </p:sp>
      <p:sp>
        <p:nvSpPr>
          <p:cNvPr id="3" name="Footer Placeholder 2">
            <a:extLst>
              <a:ext uri="{FF2B5EF4-FFF2-40B4-BE49-F238E27FC236}">
                <a16:creationId xmlns:a16="http://schemas.microsoft.com/office/drawing/2014/main" id="{F467718D-0D72-165C-0BD9-445C701B3A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F5F53B-E725-3F28-0393-A0D9D3193C46}"/>
              </a:ext>
            </a:extLst>
          </p:cNvPr>
          <p:cNvSpPr>
            <a:spLocks noGrp="1"/>
          </p:cNvSpPr>
          <p:nvPr>
            <p:ph type="sldNum" sz="quarter" idx="12"/>
          </p:nvPr>
        </p:nvSpPr>
        <p:spPr/>
        <p:txBody>
          <a:bodyPr/>
          <a:lstStyle/>
          <a:p>
            <a:fld id="{7E37765E-8255-422A-8637-447C72B382C7}" type="slidenum">
              <a:rPr lang="en-US" smtClean="0"/>
              <a:t>‹#›</a:t>
            </a:fld>
            <a:endParaRPr lang="en-US"/>
          </a:p>
        </p:txBody>
      </p:sp>
    </p:spTree>
    <p:extLst>
      <p:ext uri="{BB962C8B-B14F-4D97-AF65-F5344CB8AC3E}">
        <p14:creationId xmlns:p14="http://schemas.microsoft.com/office/powerpoint/2010/main" val="2154782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5003-F16C-CF64-89A3-B3C6116640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5AC667-662C-A91A-6C6C-0F15C1ACB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C45613-B2F6-108C-D2B8-897CB801C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CF342-4BF5-C425-ADAF-461F29CCDCDF}"/>
              </a:ext>
            </a:extLst>
          </p:cNvPr>
          <p:cNvSpPr>
            <a:spLocks noGrp="1"/>
          </p:cNvSpPr>
          <p:nvPr>
            <p:ph type="dt" sz="half" idx="10"/>
          </p:nvPr>
        </p:nvSpPr>
        <p:spPr/>
        <p:txBody>
          <a:bodyPr/>
          <a:lstStyle/>
          <a:p>
            <a:fld id="{0859FB55-C732-493A-894A-72059AFB3F0E}" type="datetimeFigureOut">
              <a:rPr lang="en-US" smtClean="0"/>
              <a:t>11/18/2025</a:t>
            </a:fld>
            <a:endParaRPr lang="en-US"/>
          </a:p>
        </p:txBody>
      </p:sp>
      <p:sp>
        <p:nvSpPr>
          <p:cNvPr id="6" name="Footer Placeholder 5">
            <a:extLst>
              <a:ext uri="{FF2B5EF4-FFF2-40B4-BE49-F238E27FC236}">
                <a16:creationId xmlns:a16="http://schemas.microsoft.com/office/drawing/2014/main" id="{B425485D-5125-81DB-D48B-57A953129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D1D2E-DC6D-4027-B299-EA52F5B5C8DD}"/>
              </a:ext>
            </a:extLst>
          </p:cNvPr>
          <p:cNvSpPr>
            <a:spLocks noGrp="1"/>
          </p:cNvSpPr>
          <p:nvPr>
            <p:ph type="sldNum" sz="quarter" idx="12"/>
          </p:nvPr>
        </p:nvSpPr>
        <p:spPr/>
        <p:txBody>
          <a:bodyPr/>
          <a:lstStyle/>
          <a:p>
            <a:fld id="{7E37765E-8255-422A-8637-447C72B382C7}" type="slidenum">
              <a:rPr lang="en-US" smtClean="0"/>
              <a:t>‹#›</a:t>
            </a:fld>
            <a:endParaRPr lang="en-US"/>
          </a:p>
        </p:txBody>
      </p:sp>
    </p:spTree>
    <p:extLst>
      <p:ext uri="{BB962C8B-B14F-4D97-AF65-F5344CB8AC3E}">
        <p14:creationId xmlns:p14="http://schemas.microsoft.com/office/powerpoint/2010/main" val="706407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F806-92E3-517F-7B28-8CE92E399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1B8C5C-917C-416E-DBCD-2CE56C909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D91A8-7ECC-3A02-88A6-29025CAE8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D79B4-47A6-28DE-9FAD-8112E43F4130}"/>
              </a:ext>
            </a:extLst>
          </p:cNvPr>
          <p:cNvSpPr>
            <a:spLocks noGrp="1"/>
          </p:cNvSpPr>
          <p:nvPr>
            <p:ph type="dt" sz="half" idx="10"/>
          </p:nvPr>
        </p:nvSpPr>
        <p:spPr/>
        <p:txBody>
          <a:bodyPr/>
          <a:lstStyle/>
          <a:p>
            <a:fld id="{0859FB55-C732-493A-894A-72059AFB3F0E}" type="datetimeFigureOut">
              <a:rPr lang="en-US" smtClean="0"/>
              <a:t>11/18/2025</a:t>
            </a:fld>
            <a:endParaRPr lang="en-US"/>
          </a:p>
        </p:txBody>
      </p:sp>
      <p:sp>
        <p:nvSpPr>
          <p:cNvPr id="6" name="Footer Placeholder 5">
            <a:extLst>
              <a:ext uri="{FF2B5EF4-FFF2-40B4-BE49-F238E27FC236}">
                <a16:creationId xmlns:a16="http://schemas.microsoft.com/office/drawing/2014/main" id="{3F8CFDCB-35FA-C7B4-91CA-6CAFB30746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71B5D-32F4-19E8-6564-F4734AFE318B}"/>
              </a:ext>
            </a:extLst>
          </p:cNvPr>
          <p:cNvSpPr>
            <a:spLocks noGrp="1"/>
          </p:cNvSpPr>
          <p:nvPr>
            <p:ph type="sldNum" sz="quarter" idx="12"/>
          </p:nvPr>
        </p:nvSpPr>
        <p:spPr/>
        <p:txBody>
          <a:bodyPr/>
          <a:lstStyle/>
          <a:p>
            <a:fld id="{7E37765E-8255-422A-8637-447C72B382C7}" type="slidenum">
              <a:rPr lang="en-US" smtClean="0"/>
              <a:t>‹#›</a:t>
            </a:fld>
            <a:endParaRPr lang="en-US"/>
          </a:p>
        </p:txBody>
      </p:sp>
    </p:spTree>
    <p:extLst>
      <p:ext uri="{BB962C8B-B14F-4D97-AF65-F5344CB8AC3E}">
        <p14:creationId xmlns:p14="http://schemas.microsoft.com/office/powerpoint/2010/main" val="2478149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E600-B123-AB4B-9955-9507B63230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CD0FA4-FCE1-E1A5-0BCA-E91A7E105A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68BB3-CC04-B99B-7BFC-9048773A54FF}"/>
              </a:ext>
            </a:extLst>
          </p:cNvPr>
          <p:cNvSpPr>
            <a:spLocks noGrp="1"/>
          </p:cNvSpPr>
          <p:nvPr>
            <p:ph type="dt" sz="half" idx="10"/>
          </p:nvPr>
        </p:nvSpPr>
        <p:spPr/>
        <p:txBody>
          <a:bodyPr/>
          <a:lstStyle/>
          <a:p>
            <a:fld id="{0859FB55-C732-493A-894A-72059AFB3F0E}" type="datetimeFigureOut">
              <a:rPr lang="en-US" smtClean="0"/>
              <a:t>11/18/2025</a:t>
            </a:fld>
            <a:endParaRPr lang="en-US"/>
          </a:p>
        </p:txBody>
      </p:sp>
      <p:sp>
        <p:nvSpPr>
          <p:cNvPr id="5" name="Footer Placeholder 4">
            <a:extLst>
              <a:ext uri="{FF2B5EF4-FFF2-40B4-BE49-F238E27FC236}">
                <a16:creationId xmlns:a16="http://schemas.microsoft.com/office/drawing/2014/main" id="{B07A3A4B-7297-21A3-590A-A2938A0B1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D256F-5EEC-2800-1E28-FFF11498A8E0}"/>
              </a:ext>
            </a:extLst>
          </p:cNvPr>
          <p:cNvSpPr>
            <a:spLocks noGrp="1"/>
          </p:cNvSpPr>
          <p:nvPr>
            <p:ph type="sldNum" sz="quarter" idx="12"/>
          </p:nvPr>
        </p:nvSpPr>
        <p:spPr/>
        <p:txBody>
          <a:bodyPr/>
          <a:lstStyle/>
          <a:p>
            <a:fld id="{7E37765E-8255-422A-8637-447C72B382C7}" type="slidenum">
              <a:rPr lang="en-US" smtClean="0"/>
              <a:t>‹#›</a:t>
            </a:fld>
            <a:endParaRPr lang="en-US"/>
          </a:p>
        </p:txBody>
      </p:sp>
    </p:spTree>
    <p:extLst>
      <p:ext uri="{BB962C8B-B14F-4D97-AF65-F5344CB8AC3E}">
        <p14:creationId xmlns:p14="http://schemas.microsoft.com/office/powerpoint/2010/main" val="35781878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FECFAF-8B71-EEB4-C57F-EC510CE727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FE85FA-37A1-9313-A6E7-6EBE775710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A5EEC-E647-7228-B142-C282B4F9C88D}"/>
              </a:ext>
            </a:extLst>
          </p:cNvPr>
          <p:cNvSpPr>
            <a:spLocks noGrp="1"/>
          </p:cNvSpPr>
          <p:nvPr>
            <p:ph type="dt" sz="half" idx="10"/>
          </p:nvPr>
        </p:nvSpPr>
        <p:spPr/>
        <p:txBody>
          <a:bodyPr/>
          <a:lstStyle/>
          <a:p>
            <a:fld id="{0859FB55-C732-493A-894A-72059AFB3F0E}" type="datetimeFigureOut">
              <a:rPr lang="en-US" smtClean="0"/>
              <a:t>11/18/2025</a:t>
            </a:fld>
            <a:endParaRPr lang="en-US"/>
          </a:p>
        </p:txBody>
      </p:sp>
      <p:sp>
        <p:nvSpPr>
          <p:cNvPr id="5" name="Footer Placeholder 4">
            <a:extLst>
              <a:ext uri="{FF2B5EF4-FFF2-40B4-BE49-F238E27FC236}">
                <a16:creationId xmlns:a16="http://schemas.microsoft.com/office/drawing/2014/main" id="{8A463986-291C-B251-412D-05BEAB9FC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4D409-9AB0-BAE9-0642-EC5CBCEF6EBF}"/>
              </a:ext>
            </a:extLst>
          </p:cNvPr>
          <p:cNvSpPr>
            <a:spLocks noGrp="1"/>
          </p:cNvSpPr>
          <p:nvPr>
            <p:ph type="sldNum" sz="quarter" idx="12"/>
          </p:nvPr>
        </p:nvSpPr>
        <p:spPr/>
        <p:txBody>
          <a:bodyPr/>
          <a:lstStyle/>
          <a:p>
            <a:fld id="{7E37765E-8255-422A-8637-447C72B382C7}" type="slidenum">
              <a:rPr lang="en-US" smtClean="0"/>
              <a:t>‹#›</a:t>
            </a:fld>
            <a:endParaRPr lang="en-US"/>
          </a:p>
        </p:txBody>
      </p:sp>
    </p:spTree>
    <p:extLst>
      <p:ext uri="{BB962C8B-B14F-4D97-AF65-F5344CB8AC3E}">
        <p14:creationId xmlns:p14="http://schemas.microsoft.com/office/powerpoint/2010/main" val="350450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t size 75 B">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7" name="Picture 6">
            <a:extLst>
              <a:ext uri="{FF2B5EF4-FFF2-40B4-BE49-F238E27FC236}">
                <a16:creationId xmlns:a16="http://schemas.microsoft.com/office/drawing/2014/main" id="{362327EA-5C32-426C-9E0A-1D93C093FAEA}"/>
              </a:ext>
            </a:extLst>
          </p:cNvPr>
          <p:cNvPicPr>
            <a:picLocks noChangeAspect="1"/>
          </p:cNvPicPr>
          <p:nvPr userDrawn="1"/>
        </p:nvPicPr>
        <p:blipFill>
          <a:blip r:embed="rId2"/>
          <a:stretch>
            <a:fillRect/>
          </a:stretch>
        </p:blipFill>
        <p:spPr>
          <a:xfrm>
            <a:off x="404718" y="5784095"/>
            <a:ext cx="1367811" cy="657985"/>
          </a:xfrm>
          <a:prstGeom prst="rect">
            <a:avLst/>
          </a:prstGeom>
        </p:spPr>
      </p:pic>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5336889"/>
            <a:ext cx="1537200" cy="475200"/>
          </a:xfrm>
          <a:prstGeom prst="rect">
            <a:avLst/>
          </a:prstGeom>
        </p:spPr>
        <p:txBody>
          <a:bodyPr lIns="36000" tIns="0" rIns="36000" bIns="0" anchor="b" anchorCtr="0">
            <a:normAutofit/>
          </a:bodyPr>
          <a:lstStyle>
            <a:lvl1pPr marL="0" indent="0" algn="ctr">
              <a:lnSpc>
                <a:spcPct val="80000"/>
              </a:lnSpc>
              <a:spcBef>
                <a:spcPts val="0"/>
              </a:spcBef>
              <a:buNone/>
              <a:defRPr lang="en-US" sz="22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7-12 letters</a:t>
            </a:r>
          </a:p>
        </p:txBody>
      </p:sp>
    </p:spTree>
    <p:extLst>
      <p:ext uri="{BB962C8B-B14F-4D97-AF65-F5344CB8AC3E}">
        <p14:creationId xmlns:p14="http://schemas.microsoft.com/office/powerpoint/2010/main" val="3275792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evox bas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2F2E-3F20-0DC0-CFA3-D11D49B01C69}"/>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33DD3D74-F972-E096-E828-44B6C11A314C}"/>
              </a:ext>
            </a:extLst>
          </p:cNvPr>
          <p:cNvSpPr>
            <a:spLocks noGrp="1"/>
          </p:cNvSpPr>
          <p:nvPr>
            <p:ph type="dt" sz="half" idx="10"/>
          </p:nvPr>
        </p:nvSpPr>
        <p:spPr/>
        <p:txBody>
          <a:bodyPr/>
          <a:lstStyle/>
          <a:p>
            <a:fld id="{1663657D-8E22-4681-BD7E-16E8F6F56673}" type="datetimeFigureOut">
              <a:rPr lang="en-FI" smtClean="0"/>
              <a:t>11/18/2025</a:t>
            </a:fld>
            <a:endParaRPr lang="en-FI"/>
          </a:p>
        </p:txBody>
      </p:sp>
      <p:sp>
        <p:nvSpPr>
          <p:cNvPr id="4" name="Footer Placeholder 3">
            <a:extLst>
              <a:ext uri="{FF2B5EF4-FFF2-40B4-BE49-F238E27FC236}">
                <a16:creationId xmlns:a16="http://schemas.microsoft.com/office/drawing/2014/main" id="{03087A18-8950-3A86-D6FB-14BF0F08BA1C}"/>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AED9F6BC-1B26-1DC3-0C4B-4C12F07C71C1}"/>
              </a:ext>
            </a:extLst>
          </p:cNvPr>
          <p:cNvSpPr>
            <a:spLocks noGrp="1"/>
          </p:cNvSpPr>
          <p:nvPr>
            <p:ph type="sldNum" sz="quarter" idx="12"/>
          </p:nvPr>
        </p:nvSpPr>
        <p:spPr/>
        <p:txBody>
          <a:bodyPr/>
          <a:lstStyle/>
          <a:p>
            <a:fld id="{9D4AD3D6-B89C-4D82-B254-B84B3D342745}" type="slidenum">
              <a:rPr lang="en-FI" smtClean="0"/>
              <a:t>‹#›</a:t>
            </a:fld>
            <a:endParaRPr lang="en-FI"/>
          </a:p>
        </p:txBody>
      </p:sp>
      <p:sp>
        <p:nvSpPr>
          <p:cNvPr id="7" name="Content Placeholder 6">
            <a:extLst>
              <a:ext uri="{FF2B5EF4-FFF2-40B4-BE49-F238E27FC236}">
                <a16:creationId xmlns:a16="http://schemas.microsoft.com/office/drawing/2014/main" id="{1CADAFE8-3608-FDE7-C3ED-12BD6811F72B}"/>
              </a:ext>
            </a:extLst>
          </p:cNvPr>
          <p:cNvSpPr>
            <a:spLocks noGrp="1"/>
          </p:cNvSpPr>
          <p:nvPr>
            <p:ph sz="quarter" idx="13"/>
          </p:nvPr>
        </p:nvSpPr>
        <p:spPr>
          <a:xfrm>
            <a:off x="838200" y="1798320"/>
            <a:ext cx="10515600" cy="4429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6861124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97ED-42E2-A994-CE7D-D01D7254F37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403C15B-09FC-C85E-C9DB-9754E449D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21F03AA-D5E7-E66E-BCF2-6FA10437B703}"/>
              </a:ext>
            </a:extLst>
          </p:cNvPr>
          <p:cNvSpPr>
            <a:spLocks noGrp="1"/>
          </p:cNvSpPr>
          <p:nvPr>
            <p:ph type="dt" sz="half" idx="10"/>
          </p:nvPr>
        </p:nvSpPr>
        <p:spPr/>
        <p:txBody>
          <a:bodyPr/>
          <a:lstStyle/>
          <a:p>
            <a:fld id="{5E449000-8E6E-4B63-8789-DDC1E3D4CC6F}" type="datetimeFigureOut">
              <a:rPr lang="en-GB" smtClean="0"/>
              <a:t>18/11/2025</a:t>
            </a:fld>
            <a:endParaRPr lang="en-GB"/>
          </a:p>
        </p:txBody>
      </p:sp>
      <p:sp>
        <p:nvSpPr>
          <p:cNvPr id="5" name="Footer Placeholder 4">
            <a:extLst>
              <a:ext uri="{FF2B5EF4-FFF2-40B4-BE49-F238E27FC236}">
                <a16:creationId xmlns:a16="http://schemas.microsoft.com/office/drawing/2014/main" id="{5A47B7A8-E0B6-8182-331C-C97E2A86BA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151B4-0F87-B01C-DB15-35B27CC0991D}"/>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18117031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89C9-4E24-79E3-134F-A4A99B4EB7B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8F18B7-44E9-D5C5-09CA-EEBFBB3DF02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89155C3-E3DE-955F-A568-E82B3C89CA79}"/>
              </a:ext>
            </a:extLst>
          </p:cNvPr>
          <p:cNvSpPr>
            <a:spLocks noGrp="1"/>
          </p:cNvSpPr>
          <p:nvPr>
            <p:ph type="dt" sz="half" idx="10"/>
          </p:nvPr>
        </p:nvSpPr>
        <p:spPr/>
        <p:txBody>
          <a:bodyPr/>
          <a:lstStyle/>
          <a:p>
            <a:fld id="{5E449000-8E6E-4B63-8789-DDC1E3D4CC6F}" type="datetimeFigureOut">
              <a:rPr lang="en-GB" smtClean="0"/>
              <a:t>18/11/2025</a:t>
            </a:fld>
            <a:endParaRPr lang="en-GB"/>
          </a:p>
        </p:txBody>
      </p:sp>
      <p:sp>
        <p:nvSpPr>
          <p:cNvPr id="5" name="Footer Placeholder 4">
            <a:extLst>
              <a:ext uri="{FF2B5EF4-FFF2-40B4-BE49-F238E27FC236}">
                <a16:creationId xmlns:a16="http://schemas.microsoft.com/office/drawing/2014/main" id="{B62D8C2F-8AAC-051E-F351-53C48510E7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841961-2597-DAD3-8635-2A1EB9F9C8FA}"/>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38767737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7D2E-5279-5E17-1EF8-E090D59D79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74A2D27-DFEE-19DB-38A6-668B2D6B4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ECB11D7-0090-F5C9-5B15-DDEF4ADE8FD5}"/>
              </a:ext>
            </a:extLst>
          </p:cNvPr>
          <p:cNvSpPr>
            <a:spLocks noGrp="1"/>
          </p:cNvSpPr>
          <p:nvPr>
            <p:ph type="dt" sz="half" idx="10"/>
          </p:nvPr>
        </p:nvSpPr>
        <p:spPr/>
        <p:txBody>
          <a:bodyPr/>
          <a:lstStyle/>
          <a:p>
            <a:fld id="{5E449000-8E6E-4B63-8789-DDC1E3D4CC6F}" type="datetimeFigureOut">
              <a:rPr lang="en-GB" smtClean="0"/>
              <a:t>18/11/2025</a:t>
            </a:fld>
            <a:endParaRPr lang="en-GB"/>
          </a:p>
        </p:txBody>
      </p:sp>
      <p:sp>
        <p:nvSpPr>
          <p:cNvPr id="5" name="Footer Placeholder 4">
            <a:extLst>
              <a:ext uri="{FF2B5EF4-FFF2-40B4-BE49-F238E27FC236}">
                <a16:creationId xmlns:a16="http://schemas.microsoft.com/office/drawing/2014/main" id="{E177F360-22A8-254B-CE86-AC5364D75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CA71C9-F161-0D37-2983-3688F2B72C92}"/>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3256220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3AF6A-249D-3A1D-3F30-C24095D3F55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5090A48-6647-45C8-4EAD-CC910AD8D7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4F8B2F8-476B-7D9F-9CF1-F87918300DE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434D2AD-509B-47E3-7031-5A0527B40138}"/>
              </a:ext>
            </a:extLst>
          </p:cNvPr>
          <p:cNvSpPr>
            <a:spLocks noGrp="1"/>
          </p:cNvSpPr>
          <p:nvPr>
            <p:ph type="dt" sz="half" idx="10"/>
          </p:nvPr>
        </p:nvSpPr>
        <p:spPr/>
        <p:txBody>
          <a:bodyPr/>
          <a:lstStyle/>
          <a:p>
            <a:fld id="{5E449000-8E6E-4B63-8789-DDC1E3D4CC6F}" type="datetimeFigureOut">
              <a:rPr lang="en-GB" smtClean="0"/>
              <a:t>18/11/2025</a:t>
            </a:fld>
            <a:endParaRPr lang="en-GB"/>
          </a:p>
        </p:txBody>
      </p:sp>
      <p:sp>
        <p:nvSpPr>
          <p:cNvPr id="6" name="Footer Placeholder 5">
            <a:extLst>
              <a:ext uri="{FF2B5EF4-FFF2-40B4-BE49-F238E27FC236}">
                <a16:creationId xmlns:a16="http://schemas.microsoft.com/office/drawing/2014/main" id="{4CE0A46C-78D7-9FA2-E806-3855114552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86BFB0-EEB5-5C38-7EC1-EB1AD784A7E6}"/>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166682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EE40-726A-EB4F-5265-74805FA385F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23841D3-5DEA-6D1B-ED84-7B41B134A0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A71DFB-D4AA-A099-AF5F-F10D1AEAD4A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8BB3E19-6C91-747C-CE80-A4525846B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8BE945-2A41-61E9-0242-D1B469075A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6D6FF00-115A-109E-CAAD-7FBB4D84F163}"/>
              </a:ext>
            </a:extLst>
          </p:cNvPr>
          <p:cNvSpPr>
            <a:spLocks noGrp="1"/>
          </p:cNvSpPr>
          <p:nvPr>
            <p:ph type="dt" sz="half" idx="10"/>
          </p:nvPr>
        </p:nvSpPr>
        <p:spPr/>
        <p:txBody>
          <a:bodyPr/>
          <a:lstStyle/>
          <a:p>
            <a:fld id="{5E449000-8E6E-4B63-8789-DDC1E3D4CC6F}" type="datetimeFigureOut">
              <a:rPr lang="en-GB" smtClean="0"/>
              <a:t>18/11/2025</a:t>
            </a:fld>
            <a:endParaRPr lang="en-GB"/>
          </a:p>
        </p:txBody>
      </p:sp>
      <p:sp>
        <p:nvSpPr>
          <p:cNvPr id="8" name="Footer Placeholder 7">
            <a:extLst>
              <a:ext uri="{FF2B5EF4-FFF2-40B4-BE49-F238E27FC236}">
                <a16:creationId xmlns:a16="http://schemas.microsoft.com/office/drawing/2014/main" id="{A96C746C-462F-055C-1964-58B97FBE73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6B4A41-060F-F701-2E79-735683E1076A}"/>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2865559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6A8C-FA35-63D3-4AD8-337A2F3374A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EF3EE3F-2522-5B10-D120-E3618280AEDD}"/>
              </a:ext>
            </a:extLst>
          </p:cNvPr>
          <p:cNvSpPr>
            <a:spLocks noGrp="1"/>
          </p:cNvSpPr>
          <p:nvPr>
            <p:ph type="dt" sz="half" idx="10"/>
          </p:nvPr>
        </p:nvSpPr>
        <p:spPr/>
        <p:txBody>
          <a:bodyPr/>
          <a:lstStyle/>
          <a:p>
            <a:fld id="{5E449000-8E6E-4B63-8789-DDC1E3D4CC6F}" type="datetimeFigureOut">
              <a:rPr lang="en-GB" smtClean="0"/>
              <a:t>18/11/2025</a:t>
            </a:fld>
            <a:endParaRPr lang="en-GB"/>
          </a:p>
        </p:txBody>
      </p:sp>
      <p:sp>
        <p:nvSpPr>
          <p:cNvPr id="4" name="Footer Placeholder 3">
            <a:extLst>
              <a:ext uri="{FF2B5EF4-FFF2-40B4-BE49-F238E27FC236}">
                <a16:creationId xmlns:a16="http://schemas.microsoft.com/office/drawing/2014/main" id="{3C571882-A266-5377-E4AC-003491DDB9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311246-AA8F-578F-09C0-597103884089}"/>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334296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CE7D9-4A19-A210-CD1E-D2AB816CC363}"/>
              </a:ext>
            </a:extLst>
          </p:cNvPr>
          <p:cNvSpPr>
            <a:spLocks noGrp="1"/>
          </p:cNvSpPr>
          <p:nvPr>
            <p:ph type="dt" sz="half" idx="10"/>
          </p:nvPr>
        </p:nvSpPr>
        <p:spPr/>
        <p:txBody>
          <a:bodyPr/>
          <a:lstStyle/>
          <a:p>
            <a:fld id="{5E449000-8E6E-4B63-8789-DDC1E3D4CC6F}" type="datetimeFigureOut">
              <a:rPr lang="en-GB" smtClean="0"/>
              <a:t>18/11/2025</a:t>
            </a:fld>
            <a:endParaRPr lang="en-GB"/>
          </a:p>
        </p:txBody>
      </p:sp>
      <p:sp>
        <p:nvSpPr>
          <p:cNvPr id="3" name="Footer Placeholder 2">
            <a:extLst>
              <a:ext uri="{FF2B5EF4-FFF2-40B4-BE49-F238E27FC236}">
                <a16:creationId xmlns:a16="http://schemas.microsoft.com/office/drawing/2014/main" id="{17D0DB84-3143-0A11-0C8C-31882BF919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49304F-0F8E-E3D3-4774-C6E4F7A62344}"/>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9377174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A2D5A-5A75-31E5-1A60-EDA2779127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5BBE3EB-ED20-30DB-038C-17251CDDD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92237B-D3F4-AC2D-5CE2-C66A34B36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E61E8-C3A4-E77A-0BD7-B599CCB2D634}"/>
              </a:ext>
            </a:extLst>
          </p:cNvPr>
          <p:cNvSpPr>
            <a:spLocks noGrp="1"/>
          </p:cNvSpPr>
          <p:nvPr>
            <p:ph type="dt" sz="half" idx="10"/>
          </p:nvPr>
        </p:nvSpPr>
        <p:spPr/>
        <p:txBody>
          <a:bodyPr/>
          <a:lstStyle/>
          <a:p>
            <a:fld id="{5E449000-8E6E-4B63-8789-DDC1E3D4CC6F}" type="datetimeFigureOut">
              <a:rPr lang="en-GB" smtClean="0"/>
              <a:t>18/11/2025</a:t>
            </a:fld>
            <a:endParaRPr lang="en-GB"/>
          </a:p>
        </p:txBody>
      </p:sp>
      <p:sp>
        <p:nvSpPr>
          <p:cNvPr id="6" name="Footer Placeholder 5">
            <a:extLst>
              <a:ext uri="{FF2B5EF4-FFF2-40B4-BE49-F238E27FC236}">
                <a16:creationId xmlns:a16="http://schemas.microsoft.com/office/drawing/2014/main" id="{0780DB46-D99D-A005-09F3-0239BA8A8D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95F4DC-49FE-C0B1-6612-4C61DFCF561D}"/>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19870611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457A-9C0F-F910-65C9-03FE95A229D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1452152-66C0-BD37-BC91-94B705C87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787F75-C44D-B7C0-1D9F-7236355C4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04CC6A-5D73-0DB9-3C58-0F94DF82436B}"/>
              </a:ext>
            </a:extLst>
          </p:cNvPr>
          <p:cNvSpPr>
            <a:spLocks noGrp="1"/>
          </p:cNvSpPr>
          <p:nvPr>
            <p:ph type="dt" sz="half" idx="10"/>
          </p:nvPr>
        </p:nvSpPr>
        <p:spPr/>
        <p:txBody>
          <a:bodyPr/>
          <a:lstStyle/>
          <a:p>
            <a:fld id="{5E449000-8E6E-4B63-8789-DDC1E3D4CC6F}" type="datetimeFigureOut">
              <a:rPr lang="en-GB" smtClean="0"/>
              <a:t>18/11/2025</a:t>
            </a:fld>
            <a:endParaRPr lang="en-GB"/>
          </a:p>
        </p:txBody>
      </p:sp>
      <p:sp>
        <p:nvSpPr>
          <p:cNvPr id="6" name="Footer Placeholder 5">
            <a:extLst>
              <a:ext uri="{FF2B5EF4-FFF2-40B4-BE49-F238E27FC236}">
                <a16:creationId xmlns:a16="http://schemas.microsoft.com/office/drawing/2014/main" id="{93E0C7C6-2B80-AED0-3A1C-9FD32A86FF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119395-C6D7-83B0-0411-2BEC6DA353F1}"/>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100536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t size 75 C">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7" name="Picture 6">
            <a:extLst>
              <a:ext uri="{FF2B5EF4-FFF2-40B4-BE49-F238E27FC236}">
                <a16:creationId xmlns:a16="http://schemas.microsoft.com/office/drawing/2014/main" id="{362327EA-5C32-426C-9E0A-1D93C093FAEA}"/>
              </a:ext>
            </a:extLst>
          </p:cNvPr>
          <p:cNvPicPr>
            <a:picLocks noChangeAspect="1"/>
          </p:cNvPicPr>
          <p:nvPr userDrawn="1"/>
        </p:nvPicPr>
        <p:blipFill>
          <a:blip r:embed="rId2"/>
          <a:stretch>
            <a:fillRect/>
          </a:stretch>
        </p:blipFill>
        <p:spPr>
          <a:xfrm>
            <a:off x="404718" y="5784095"/>
            <a:ext cx="1367811" cy="657985"/>
          </a:xfrm>
          <a:prstGeom prst="rect">
            <a:avLst/>
          </a:prstGeom>
        </p:spPr>
      </p:pic>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859" y="5423023"/>
            <a:ext cx="1537200" cy="370800"/>
          </a:xfrm>
          <a:prstGeom prst="rect">
            <a:avLst/>
          </a:prstGeom>
        </p:spPr>
        <p:txBody>
          <a:bodyPr lIns="36000" tIns="0" rIns="36000" bIns="0" anchor="b" anchorCtr="0">
            <a:normAutofit/>
          </a:bodyPr>
          <a:lstStyle>
            <a:lvl1pPr marL="0" indent="0" algn="ctr">
              <a:lnSpc>
                <a:spcPct val="100000"/>
              </a:lnSpc>
              <a:spcBef>
                <a:spcPts val="0"/>
              </a:spcBef>
              <a:buNone/>
              <a:defRPr lang="en-US" sz="17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13–16 letters </a:t>
            </a:r>
            <a:r>
              <a:rPr lang="en-US" err="1"/>
              <a:t>hr</a:t>
            </a:r>
            <a:endParaRPr lang="en-US"/>
          </a:p>
        </p:txBody>
      </p:sp>
    </p:spTree>
    <p:extLst>
      <p:ext uri="{BB962C8B-B14F-4D97-AF65-F5344CB8AC3E}">
        <p14:creationId xmlns:p14="http://schemas.microsoft.com/office/powerpoint/2010/main" val="1443916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D7FC-69E4-7001-77EF-9EA50EE0B19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274EE0F-1E62-24A0-5BE9-72ACB2FB2CD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34336F-450A-1986-9E7E-62AF4EAD6F52}"/>
              </a:ext>
            </a:extLst>
          </p:cNvPr>
          <p:cNvSpPr>
            <a:spLocks noGrp="1"/>
          </p:cNvSpPr>
          <p:nvPr>
            <p:ph type="dt" sz="half" idx="10"/>
          </p:nvPr>
        </p:nvSpPr>
        <p:spPr/>
        <p:txBody>
          <a:bodyPr/>
          <a:lstStyle/>
          <a:p>
            <a:fld id="{5E449000-8E6E-4B63-8789-DDC1E3D4CC6F}" type="datetimeFigureOut">
              <a:rPr lang="en-GB" smtClean="0"/>
              <a:t>18/11/2025</a:t>
            </a:fld>
            <a:endParaRPr lang="en-GB"/>
          </a:p>
        </p:txBody>
      </p:sp>
      <p:sp>
        <p:nvSpPr>
          <p:cNvPr id="5" name="Footer Placeholder 4">
            <a:extLst>
              <a:ext uri="{FF2B5EF4-FFF2-40B4-BE49-F238E27FC236}">
                <a16:creationId xmlns:a16="http://schemas.microsoft.com/office/drawing/2014/main" id="{9298660C-B2C9-5EDB-7142-B8F7E9D264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0C5C79-95E3-7696-93CB-E8CB990B1B3B}"/>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36867708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D2B1A3-ECC4-0DF2-5962-5A760847B3E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5B7E55F-E1B6-82F3-0FC2-9445497297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BC2F38B-95CC-5F01-CD16-4A87011CADFB}"/>
              </a:ext>
            </a:extLst>
          </p:cNvPr>
          <p:cNvSpPr>
            <a:spLocks noGrp="1"/>
          </p:cNvSpPr>
          <p:nvPr>
            <p:ph type="dt" sz="half" idx="10"/>
          </p:nvPr>
        </p:nvSpPr>
        <p:spPr/>
        <p:txBody>
          <a:bodyPr/>
          <a:lstStyle/>
          <a:p>
            <a:fld id="{5E449000-8E6E-4B63-8789-DDC1E3D4CC6F}" type="datetimeFigureOut">
              <a:rPr lang="en-GB" smtClean="0"/>
              <a:t>18/11/2025</a:t>
            </a:fld>
            <a:endParaRPr lang="en-GB"/>
          </a:p>
        </p:txBody>
      </p:sp>
      <p:sp>
        <p:nvSpPr>
          <p:cNvPr id="5" name="Footer Placeholder 4">
            <a:extLst>
              <a:ext uri="{FF2B5EF4-FFF2-40B4-BE49-F238E27FC236}">
                <a16:creationId xmlns:a16="http://schemas.microsoft.com/office/drawing/2014/main" id="{89DCB929-8724-8A9D-16FC-9177FDECF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B480A-0634-821D-8C98-A8D8E299D7B8}"/>
              </a:ext>
            </a:extLst>
          </p:cNvPr>
          <p:cNvSpPr>
            <a:spLocks noGrp="1"/>
          </p:cNvSpPr>
          <p:nvPr>
            <p:ph type="sldNum" sz="quarter" idx="12"/>
          </p:nvPr>
        </p:nvSpPr>
        <p:spPr/>
        <p:txBody>
          <a:bodyPr/>
          <a:lstStyle/>
          <a:p>
            <a:fld id="{4CD554BA-F6F6-4FB0-B76A-36F93D7380C2}" type="slidenum">
              <a:rPr lang="en-GB" smtClean="0"/>
              <a:t>‹#›</a:t>
            </a:fld>
            <a:endParaRPr lang="en-GB"/>
          </a:p>
        </p:txBody>
      </p:sp>
    </p:spTree>
    <p:extLst>
      <p:ext uri="{BB962C8B-B14F-4D97-AF65-F5344CB8AC3E}">
        <p14:creationId xmlns:p14="http://schemas.microsoft.com/office/powerpoint/2010/main" val="29687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wo Content (tall 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6E6A1A-E69A-48AA-9E03-885F7D08C284}"/>
              </a:ext>
              <a:ext uri="{C183D7F6-B498-43B3-948B-1728B52AA6E4}">
                <adec:decorative xmlns:adec="http://schemas.microsoft.com/office/drawing/2017/decorative" val="1"/>
              </a:ext>
            </a:extLst>
          </p:cNvPr>
          <p:cNvGrpSpPr/>
          <p:nvPr/>
        </p:nvGrpSpPr>
        <p:grpSpPr>
          <a:xfrm>
            <a:off x="0" y="144000"/>
            <a:ext cx="12192000" cy="1325563"/>
            <a:chOff x="0" y="144000"/>
            <a:chExt cx="12192000" cy="1325563"/>
          </a:xfrm>
        </p:grpSpPr>
        <p:sp>
          <p:nvSpPr>
            <p:cNvPr id="13" name="Rectangle 12">
              <a:extLst>
                <a:ext uri="{FF2B5EF4-FFF2-40B4-BE49-F238E27FC236}">
                  <a16:creationId xmlns:a16="http://schemas.microsoft.com/office/drawing/2014/main" id="{1350A8BA-A478-4D71-A7C0-3D6E99925D7C}"/>
                </a:ext>
              </a:extLst>
            </p:cNvPr>
            <p:cNvSpPr/>
            <p:nvPr/>
          </p:nvSpPr>
          <p:spPr>
            <a:xfrm>
              <a:off x="0" y="144000"/>
              <a:ext cx="12192000" cy="1325563"/>
            </a:xfrm>
            <a:prstGeom prst="rect">
              <a:avLst/>
            </a:prstGeom>
            <a:gradFill>
              <a:gsLst>
                <a:gs pos="90000">
                  <a:srgbClr val="BA2A3C"/>
                </a:gs>
                <a:gs pos="0">
                  <a:srgbClr val="8A1C2C">
                    <a:lumMod val="97000"/>
                    <a:lumOff val="3000"/>
                  </a:srgbClr>
                </a:gs>
                <a:gs pos="95000">
                  <a:srgbClr val="B54E5C"/>
                </a:gs>
                <a:gs pos="100000">
                  <a:schemeClr val="accent2">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FD948AA-903E-4011-BE91-152EFD9C7628}"/>
                </a:ext>
                <a:ext uri="{C183D7F6-B498-43B3-948B-1728B52AA6E4}">
                  <adec:decorative xmlns:adec="http://schemas.microsoft.com/office/drawing/2017/decorative" val="1"/>
                </a:ext>
              </a:extLst>
            </p:cNvPr>
            <p:cNvSpPr/>
            <p:nvPr/>
          </p:nvSpPr>
          <p:spPr>
            <a:xfrm>
              <a:off x="0" y="144000"/>
              <a:ext cx="12192000" cy="1280328"/>
            </a:xfrm>
            <a:prstGeom prst="rect">
              <a:avLst/>
            </a:prstGeom>
            <a:gradFill>
              <a:gsLst>
                <a:gs pos="45000">
                  <a:schemeClr val="accent1"/>
                </a:gs>
                <a:gs pos="0">
                  <a:schemeClr val="accent2"/>
                </a:gs>
                <a:gs pos="100000">
                  <a:schemeClr val="accent2">
                    <a:alpha val="60000"/>
                  </a:schemeClr>
                </a:gs>
                <a:gs pos="95000">
                  <a:srgbClr val="8F0E20">
                    <a:alpha val="60000"/>
                    <a:lumMod val="96000"/>
                  </a:srgbClr>
                </a:gs>
                <a:gs pos="85000">
                  <a:schemeClr val="accent2">
                    <a:alpha val="6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itle">
            <a:extLst>
              <a:ext uri="{FF2B5EF4-FFF2-40B4-BE49-F238E27FC236}">
                <a16:creationId xmlns:a16="http://schemas.microsoft.com/office/drawing/2014/main" id="{AE0C895C-4E1A-47BB-9E1B-B8CF970B543D}"/>
              </a:ext>
            </a:extLst>
          </p:cNvPr>
          <p:cNvSpPr>
            <a:spLocks noGrp="1"/>
          </p:cNvSpPr>
          <p:nvPr>
            <p:ph type="title"/>
          </p:nvPr>
        </p:nvSpPr>
        <p:spPr>
          <a:xfrm>
            <a:off x="609601" y="144000"/>
            <a:ext cx="5388860" cy="1252728"/>
          </a:xfrm>
        </p:spPr>
        <p:txBody>
          <a:bodyPr/>
          <a:lstStyle>
            <a:lvl1pPr>
              <a:defRPr>
                <a:solidFill>
                  <a:schemeClr val="bg1"/>
                </a:solidFill>
              </a:defRPr>
            </a:lvl1pPr>
          </a:lstStyle>
          <a:p>
            <a:r>
              <a:rPr lang="en-US" noProof="0"/>
              <a:t>Click to edit Master title style</a:t>
            </a:r>
            <a:endParaRPr lang="en-GB" noProof="0"/>
          </a:p>
        </p:txBody>
      </p:sp>
      <p:sp>
        <p:nvSpPr>
          <p:cNvPr id="6" name="Content Placeholder">
            <a:extLst>
              <a:ext uri="{FF2B5EF4-FFF2-40B4-BE49-F238E27FC236}">
                <a16:creationId xmlns:a16="http://schemas.microsoft.com/office/drawing/2014/main" id="{2B746B2C-1849-4B5B-8342-3DFF105072D6}"/>
              </a:ext>
            </a:extLst>
          </p:cNvPr>
          <p:cNvSpPr>
            <a:spLocks noGrp="1"/>
          </p:cNvSpPr>
          <p:nvPr>
            <p:ph sz="quarter" idx="13"/>
          </p:nvPr>
        </p:nvSpPr>
        <p:spPr>
          <a:xfrm>
            <a:off x="902206" y="1799999"/>
            <a:ext cx="5096255" cy="467999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Content Placeholder">
            <a:extLst>
              <a:ext uri="{FF2B5EF4-FFF2-40B4-BE49-F238E27FC236}">
                <a16:creationId xmlns:a16="http://schemas.microsoft.com/office/drawing/2014/main" id="{A96B1EA0-1BD4-412D-A754-539AFC236C38}"/>
              </a:ext>
            </a:extLst>
          </p:cNvPr>
          <p:cNvSpPr>
            <a:spLocks noGrp="1"/>
          </p:cNvSpPr>
          <p:nvPr>
            <p:ph sz="quarter" idx="14"/>
          </p:nvPr>
        </p:nvSpPr>
        <p:spPr>
          <a:xfrm>
            <a:off x="6193536" y="0"/>
            <a:ext cx="5998464" cy="685800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custDataLst>
      <p:tags r:id="rId1"/>
    </p:custDataLst>
    <p:extLst>
      <p:ext uri="{BB962C8B-B14F-4D97-AF65-F5344CB8AC3E}">
        <p14:creationId xmlns:p14="http://schemas.microsoft.com/office/powerpoint/2010/main" val="395433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t size 75 B Black BG">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5336889"/>
            <a:ext cx="1537200" cy="475200"/>
          </a:xfrm>
          <a:prstGeom prst="rect">
            <a:avLst/>
          </a:prstGeom>
        </p:spPr>
        <p:txBody>
          <a:bodyPr lIns="36000" tIns="0" rIns="36000" bIns="0" anchor="b" anchorCtr="0">
            <a:normAutofit/>
          </a:bodyPr>
          <a:lstStyle>
            <a:lvl1pPr marL="0" indent="0" algn="ctr">
              <a:lnSpc>
                <a:spcPct val="80000"/>
              </a:lnSpc>
              <a:spcBef>
                <a:spcPts val="0"/>
              </a:spcBef>
              <a:buNone/>
              <a:defRPr lang="en-US" sz="22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7-12 letters</a:t>
            </a:r>
          </a:p>
        </p:txBody>
      </p:sp>
      <p:pic>
        <p:nvPicPr>
          <p:cNvPr id="5" name="Picture 4">
            <a:extLst>
              <a:ext uri="{FF2B5EF4-FFF2-40B4-BE49-F238E27FC236}">
                <a16:creationId xmlns:a16="http://schemas.microsoft.com/office/drawing/2014/main" id="{FC1D2124-59FB-49C0-918F-905FA6645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718" y="5788367"/>
            <a:ext cx="1367811" cy="652902"/>
          </a:xfrm>
          <a:prstGeom prst="rect">
            <a:avLst/>
          </a:prstGeom>
        </p:spPr>
      </p:pic>
    </p:spTree>
    <p:extLst>
      <p:ext uri="{BB962C8B-B14F-4D97-AF65-F5344CB8AC3E}">
        <p14:creationId xmlns:p14="http://schemas.microsoft.com/office/powerpoint/2010/main" val="74513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t size 75 B w Im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pic>
        <p:nvPicPr>
          <p:cNvPr id="7" name="Picture 6">
            <a:extLst>
              <a:ext uri="{FF2B5EF4-FFF2-40B4-BE49-F238E27FC236}">
                <a16:creationId xmlns:a16="http://schemas.microsoft.com/office/drawing/2014/main" id="{362327EA-5C32-426C-9E0A-1D93C093FAEA}"/>
              </a:ext>
            </a:extLst>
          </p:cNvPr>
          <p:cNvPicPr>
            <a:picLocks noChangeAspect="1"/>
          </p:cNvPicPr>
          <p:nvPr userDrawn="1"/>
        </p:nvPicPr>
        <p:blipFill>
          <a:blip r:embed="rId2"/>
          <a:stretch>
            <a:fillRect/>
          </a:stretch>
        </p:blipFill>
        <p:spPr>
          <a:xfrm>
            <a:off x="404718" y="5784095"/>
            <a:ext cx="1367811" cy="657985"/>
          </a:xfrm>
          <a:prstGeom prst="rect">
            <a:avLst/>
          </a:prstGeom>
        </p:spPr>
      </p:pic>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5336889"/>
            <a:ext cx="1537200" cy="475200"/>
          </a:xfrm>
          <a:prstGeom prst="rect">
            <a:avLst/>
          </a:prstGeom>
        </p:spPr>
        <p:txBody>
          <a:bodyPr lIns="36000" tIns="0" rIns="36000" bIns="0" anchor="b" anchorCtr="0">
            <a:normAutofit/>
          </a:bodyPr>
          <a:lstStyle>
            <a:lvl1pPr marL="0" indent="0" algn="ctr">
              <a:lnSpc>
                <a:spcPct val="80000"/>
              </a:lnSpc>
              <a:spcBef>
                <a:spcPts val="0"/>
              </a:spcBef>
              <a:buNone/>
              <a:defRPr lang="en-US" sz="22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7-12 letters</a:t>
            </a:r>
          </a:p>
        </p:txBody>
      </p:sp>
      <p:pic>
        <p:nvPicPr>
          <p:cNvPr id="5" name="Picture 4" descr="A person sitting on a chair&#10;&#10;Description generated with very high confidence">
            <a:extLst>
              <a:ext uri="{FF2B5EF4-FFF2-40B4-BE49-F238E27FC236}">
                <a16:creationId xmlns:a16="http://schemas.microsoft.com/office/drawing/2014/main" id="{B21D162B-5787-495D-9049-4089B2A1D3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51" t="13932" r="1768" b="13932"/>
          <a:stretch/>
        </p:blipFill>
        <p:spPr>
          <a:xfrm>
            <a:off x="6096000" y="0"/>
            <a:ext cx="6096000" cy="6858000"/>
          </a:xfrm>
          <a:prstGeom prst="rect">
            <a:avLst/>
          </a:prstGeom>
        </p:spPr>
      </p:pic>
    </p:spTree>
    <p:extLst>
      <p:ext uri="{BB962C8B-B14F-4D97-AF65-F5344CB8AC3E}">
        <p14:creationId xmlns:p14="http://schemas.microsoft.com/office/powerpoint/2010/main" val="221375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t size 75 B Black BG w Image">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9C604D-1A51-472B-8C0F-4597C78FCEA7}"/>
              </a:ext>
            </a:extLst>
          </p:cNvPr>
          <p:cNvSpPr>
            <a:spLocks noGrp="1"/>
          </p:cNvSpPr>
          <p:nvPr>
            <p:ph type="body" sz="quarter" idx="10"/>
          </p:nvPr>
        </p:nvSpPr>
        <p:spPr>
          <a:xfrm>
            <a:off x="311600" y="581222"/>
            <a:ext cx="4921200" cy="4068000"/>
          </a:xfrm>
          <a:prstGeom prst="rect">
            <a:avLst/>
          </a:prstGeom>
        </p:spPr>
        <p:txBody>
          <a:bodyPr>
            <a:noAutofit/>
          </a:bodyPr>
          <a:lstStyle>
            <a:lvl1pPr marL="0" indent="0">
              <a:lnSpc>
                <a:spcPts val="6200"/>
              </a:lnSpc>
              <a:spcBef>
                <a:spcPts val="0"/>
              </a:spcBef>
              <a:buNone/>
              <a:defRPr lang="en-US" sz="7500" kern="1200" spc="-150" dirty="0" smtClean="0">
                <a:solidFill>
                  <a:srgbClr val="644BA5"/>
                </a:solidFill>
                <a:latin typeface="Versus Arthritis Display" panose="00000500000000000000" pitchFamily="50" charset="0"/>
                <a:ea typeface="+mn-ea"/>
                <a:cs typeface="Arial" panose="020B0604020202020204" pitchFamily="34" charset="0"/>
              </a:defRPr>
            </a:lvl1pPr>
          </a:lstStyle>
          <a:p>
            <a:pPr lvl="0"/>
            <a:r>
              <a:rPr lang="en-US"/>
              <a:t>Click to edit Master text styles</a:t>
            </a:r>
          </a:p>
        </p:txBody>
      </p:sp>
      <p:sp>
        <p:nvSpPr>
          <p:cNvPr id="12" name="Text Placeholder 5">
            <a:extLst>
              <a:ext uri="{FF2B5EF4-FFF2-40B4-BE49-F238E27FC236}">
                <a16:creationId xmlns:a16="http://schemas.microsoft.com/office/drawing/2014/main" id="{14CF65D8-4694-4447-A78C-E5F33DC8228A}"/>
              </a:ext>
            </a:extLst>
          </p:cNvPr>
          <p:cNvSpPr>
            <a:spLocks noGrp="1"/>
          </p:cNvSpPr>
          <p:nvPr>
            <p:ph type="body" sz="quarter" idx="11" hasCustomPrompt="1"/>
          </p:nvPr>
        </p:nvSpPr>
        <p:spPr>
          <a:xfrm>
            <a:off x="319265" y="5336889"/>
            <a:ext cx="1537200" cy="475200"/>
          </a:xfrm>
          <a:prstGeom prst="rect">
            <a:avLst/>
          </a:prstGeom>
        </p:spPr>
        <p:txBody>
          <a:bodyPr lIns="36000" tIns="0" rIns="36000" bIns="0" anchor="b" anchorCtr="0">
            <a:normAutofit/>
          </a:bodyPr>
          <a:lstStyle>
            <a:lvl1pPr marL="0" indent="0" algn="ctr">
              <a:lnSpc>
                <a:spcPct val="80000"/>
              </a:lnSpc>
              <a:spcBef>
                <a:spcPts val="0"/>
              </a:spcBef>
              <a:buNone/>
              <a:defRPr lang="en-US" sz="2200" kern="1200" dirty="0" smtClean="0">
                <a:solidFill>
                  <a:schemeClr val="tx2"/>
                </a:solidFill>
                <a:latin typeface="Versus Arthritis Display" panose="00000500000000000000" pitchFamily="50" charset="0"/>
                <a:ea typeface="+mn-ea"/>
                <a:cs typeface="Arial" panose="020B0604020202020204" pitchFamily="34" charset="0"/>
              </a:defRPr>
            </a:lvl1pPr>
          </a:lstStyle>
          <a:p>
            <a:pPr lvl="0"/>
            <a:r>
              <a:rPr lang="en-US"/>
              <a:t>7-12 letters</a:t>
            </a:r>
          </a:p>
        </p:txBody>
      </p:sp>
      <p:pic>
        <p:nvPicPr>
          <p:cNvPr id="5" name="Picture 4">
            <a:extLst>
              <a:ext uri="{FF2B5EF4-FFF2-40B4-BE49-F238E27FC236}">
                <a16:creationId xmlns:a16="http://schemas.microsoft.com/office/drawing/2014/main" id="{FC1D2124-59FB-49C0-918F-905FA6645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718" y="5788367"/>
            <a:ext cx="1367811" cy="652902"/>
          </a:xfrm>
          <a:prstGeom prst="rect">
            <a:avLst/>
          </a:prstGeom>
        </p:spPr>
      </p:pic>
      <p:pic>
        <p:nvPicPr>
          <p:cNvPr id="7" name="Picture 6" descr="A person sitting on a chair&#10;&#10;Description generated with very high confidence">
            <a:extLst>
              <a:ext uri="{FF2B5EF4-FFF2-40B4-BE49-F238E27FC236}">
                <a16:creationId xmlns:a16="http://schemas.microsoft.com/office/drawing/2014/main" id="{712263B4-4AE1-4643-83CE-E1F53F31179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51" t="13932" r="1768" b="13932"/>
          <a:stretch/>
        </p:blipFill>
        <p:spPr>
          <a:xfrm>
            <a:off x="6096000" y="0"/>
            <a:ext cx="6096000" cy="6858000"/>
          </a:xfrm>
          <a:prstGeom prst="rect">
            <a:avLst/>
          </a:prstGeom>
        </p:spPr>
      </p:pic>
    </p:spTree>
    <p:extLst>
      <p:ext uri="{BB962C8B-B14F-4D97-AF65-F5344CB8AC3E}">
        <p14:creationId xmlns:p14="http://schemas.microsoft.com/office/powerpoint/2010/main" val="187143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a:extLst>
              <a:ext uri="{FF2B5EF4-FFF2-40B4-BE49-F238E27FC236}">
                <a16:creationId xmlns:a16="http://schemas.microsoft.com/office/drawing/2014/main" id="{B1550B09-9CE1-44FE-8444-14B9C27C2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1471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7500" kern="1200">
          <a:solidFill>
            <a:schemeClr val="tx1"/>
          </a:solidFill>
          <a:latin typeface="Versus Arthritis Display" panose="00000500000000000000" pitchFamily="2" charset="0"/>
          <a:ea typeface="+mj-ea"/>
          <a:cs typeface="+mj-cs"/>
        </a:defRPr>
      </a:lvl1pPr>
    </p:titleStyle>
    <p:body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baseline="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kern="1200" baseline="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kern="1200" baseline="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kern="1200" baseline="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2400" kern="1200" baseline="0" dirty="0" smtClean="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a:extLst>
              <a:ext uri="{FF2B5EF4-FFF2-40B4-BE49-F238E27FC236}">
                <a16:creationId xmlns:a16="http://schemas.microsoft.com/office/drawing/2014/main" id="{B1550B09-9CE1-44FE-8444-14B9C27C2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330506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7500" kern="1200">
          <a:solidFill>
            <a:schemeClr val="tx1"/>
          </a:solidFill>
          <a:latin typeface="Versus Arthritis Display" panose="00000500000000000000" pitchFamily="2" charset="0"/>
          <a:ea typeface="+mj-ea"/>
          <a:cs typeface="+mj-cs"/>
        </a:defRPr>
      </a:lvl1pPr>
    </p:titleStyle>
    <p:body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baseline="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kern="1200" baseline="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kern="1200" baseline="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2400" kern="1200" baseline="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2400" kern="1200" baseline="0" dirty="0" smtClean="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B362D2-5405-DE0A-E232-6F1923FDD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98C28-C114-4C87-5518-3DE1723074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3BBF9-6AE7-1620-3A01-84188DEFB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59FB55-C732-493A-894A-72059AFB3F0E}" type="datetimeFigureOut">
              <a:rPr lang="en-US" smtClean="0"/>
              <a:t>11/18/2025</a:t>
            </a:fld>
            <a:endParaRPr lang="en-US"/>
          </a:p>
        </p:txBody>
      </p:sp>
      <p:sp>
        <p:nvSpPr>
          <p:cNvPr id="5" name="Footer Placeholder 4">
            <a:extLst>
              <a:ext uri="{FF2B5EF4-FFF2-40B4-BE49-F238E27FC236}">
                <a16:creationId xmlns:a16="http://schemas.microsoft.com/office/drawing/2014/main" id="{87558658-FFBE-FCA1-BF86-E50643AD2A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4A547D-283E-C031-8680-85CC95FB6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37765E-8255-422A-8637-447C72B382C7}" type="slidenum">
              <a:rPr lang="en-US" smtClean="0"/>
              <a:t>‹#›</a:t>
            </a:fld>
            <a:endParaRPr lang="en-US"/>
          </a:p>
        </p:txBody>
      </p:sp>
    </p:spTree>
    <p:extLst>
      <p:ext uri="{BB962C8B-B14F-4D97-AF65-F5344CB8AC3E}">
        <p14:creationId xmlns:p14="http://schemas.microsoft.com/office/powerpoint/2010/main" val="90648254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92E-171A-1C6F-847A-B1863154C8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3A84C8E-72AB-0FB5-7CD2-AC3DFB3C0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03AFDBA-0F53-3C97-23D7-40391E6F04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49000-8E6E-4B63-8789-DDC1E3D4CC6F}" type="datetimeFigureOut">
              <a:rPr lang="en-GB" smtClean="0"/>
              <a:t>18/11/2025</a:t>
            </a:fld>
            <a:endParaRPr lang="en-GB"/>
          </a:p>
        </p:txBody>
      </p:sp>
      <p:sp>
        <p:nvSpPr>
          <p:cNvPr id="5" name="Footer Placeholder 4">
            <a:extLst>
              <a:ext uri="{FF2B5EF4-FFF2-40B4-BE49-F238E27FC236}">
                <a16:creationId xmlns:a16="http://schemas.microsoft.com/office/drawing/2014/main" id="{E850FBE2-F640-5CC4-6D42-F99CBB2FF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1F66D2-20F0-C1F3-0B1F-997DC80CE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554BA-F6F6-4FB0-B76A-36F93D7380C2}" type="slidenum">
              <a:rPr lang="en-GB" smtClean="0"/>
              <a:t>‹#›</a:t>
            </a:fld>
            <a:endParaRPr lang="en-GB"/>
          </a:p>
        </p:txBody>
      </p:sp>
    </p:spTree>
    <p:extLst>
      <p:ext uri="{BB962C8B-B14F-4D97-AF65-F5344CB8AC3E}">
        <p14:creationId xmlns:p14="http://schemas.microsoft.com/office/powerpoint/2010/main" val="203547447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versusarthritis.org/media/24856/medical-students-hear-from-people-living-with-chronic-pain-may-2022.pdf"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hyperlink" Target="https://www.versusarthritis.org/media/24790/the-waiting-rheum-project-belfast.pdf" TargetMode="External"/><Relationship Id="rId4" Type="http://schemas.openxmlformats.org/officeDocument/2006/relationships/hyperlink" Target="https://www.versusarthritis.org/media/24568/partnering-with-patients-at-ulster-uni.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EC6B13-BAB5-DF41-979D-EA0B90C5F5AD}"/>
              </a:ext>
            </a:extLst>
          </p:cNvPr>
          <p:cNvSpPr txBox="1"/>
          <p:nvPr/>
        </p:nvSpPr>
        <p:spPr>
          <a:xfrm>
            <a:off x="254001" y="233997"/>
            <a:ext cx="7458764" cy="178510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5400" b="0" i="0" u="none" strike="noStrike" kern="100" cap="none" spc="0" normalizeH="0" baseline="0" noProof="0" dirty="0">
                <a:ln>
                  <a:noFill/>
                </a:ln>
                <a:solidFill>
                  <a:srgbClr val="644BA5"/>
                </a:solidFill>
                <a:effectLst/>
                <a:uLnTx/>
                <a:uFillTx/>
                <a:latin typeface="Versus Arthritis Display"/>
                <a:ea typeface="Calibri"/>
                <a:cs typeface="Arial"/>
              </a:rPr>
              <a:t>overview: what is patient voice?</a:t>
            </a:r>
            <a:endParaRPr kumimoji="0" lang="en-GB" sz="8000" b="0" i="0" u="none" strike="noStrike" kern="1200" cap="none" spc="0" normalizeH="0" baseline="0" noProof="0" dirty="0">
              <a:ln>
                <a:noFill/>
              </a:ln>
              <a:solidFill>
                <a:srgbClr val="644BA5"/>
              </a:solidFill>
              <a:effectLst/>
              <a:uLnTx/>
              <a:uFillTx/>
              <a:latin typeface="Versus Arthritis Display"/>
              <a:ea typeface="Calibri"/>
              <a:cs typeface="Arial"/>
            </a:endParaRPr>
          </a:p>
        </p:txBody>
      </p:sp>
      <p:sp>
        <p:nvSpPr>
          <p:cNvPr id="11" name="TextBox 10">
            <a:extLst>
              <a:ext uri="{FF2B5EF4-FFF2-40B4-BE49-F238E27FC236}">
                <a16:creationId xmlns:a16="http://schemas.microsoft.com/office/drawing/2014/main" id="{B05FB4CC-834D-A925-5761-8C74B87D506F}"/>
              </a:ext>
            </a:extLst>
          </p:cNvPr>
          <p:cNvSpPr txBox="1"/>
          <p:nvPr/>
        </p:nvSpPr>
        <p:spPr>
          <a:xfrm>
            <a:off x="8786490" y="681973"/>
            <a:ext cx="2929403"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mn-cs"/>
              </a:rPr>
              <a:t>Case studies /Stories of Change with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hlinkClick r:id="rId3" tooltip="https://www.versusarthritis.org/media/24856/medical-students-hear-from-people-living-with-chronic-pain-may-2022.pdf">
                  <a:extLst>
                    <a:ext uri="{A12FA001-AC4F-418D-AE19-62706E023703}">
                      <ahyp:hlinkClr xmlns:ahyp="http://schemas.microsoft.com/office/drawing/2018/hyperlinkcolor" val="tx"/>
                    </a:ext>
                  </a:extLst>
                </a:hlinkClick>
              </a:rPr>
              <a:t>Medical students hear from people living with chronic pain (versusarthritis.org)</a:t>
            </a:r>
            <a:endParaRPr kumimoji="0" lang="en-GB" sz="2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hlinkClick r:id="rId4" tooltip="https://www.versusarthritis.org/media/24568/partnering-with-patients-at-ulster-uni.pdf">
                  <a:extLst>
                    <a:ext uri="{A12FA001-AC4F-418D-AE19-62706E023703}">
                      <ahyp:hlinkClr xmlns:ahyp="http://schemas.microsoft.com/office/drawing/2018/hyperlinkcolor" val="tx"/>
                    </a:ext>
                  </a:extLst>
                </a:hlinkClick>
              </a:rPr>
              <a:t>Stories of change: Partnering with patients at Ulster University, Northern Ireland (versusarthritis.org)</a:t>
            </a:r>
            <a:endParaRPr kumimoji="0" lang="en-GB" sz="2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hlinkClick r:id="rId5" tooltip="https://www.versusarthritis.org/media/24790/the-waiting-rheum-project-belfast.pdf">
                  <a:extLst>
                    <a:ext uri="{A12FA001-AC4F-418D-AE19-62706E023703}">
                      <ahyp:hlinkClr xmlns:ahyp="http://schemas.microsoft.com/office/drawing/2018/hyperlinkcolor" val="tx"/>
                    </a:ext>
                  </a:extLst>
                </a:hlinkClick>
              </a:rPr>
              <a:t>Stories of change: The waiting rheum project (versusarthritis.org)</a:t>
            </a:r>
            <a:endParaRPr kumimoji="0" lang="en-GB"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31338DDC-BF59-0375-713B-014353EE7DA5}"/>
              </a:ext>
            </a:extLst>
          </p:cNvPr>
          <p:cNvSpPr txBox="1"/>
          <p:nvPr/>
        </p:nvSpPr>
        <p:spPr>
          <a:xfrm>
            <a:off x="254001" y="1970595"/>
            <a:ext cx="7975600" cy="4401205"/>
          </a:xfrm>
          <a:prstGeom prst="rect">
            <a:avLst/>
          </a:prstGeom>
          <a:noFill/>
        </p:spPr>
        <p:txBody>
          <a:bodyPr wrap="square" num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44BA5"/>
                </a:solidFill>
                <a:effectLst/>
                <a:uLnTx/>
                <a:uFillTx/>
                <a:latin typeface="Arial"/>
                <a:ea typeface="+mn-ea"/>
                <a:cs typeface="+mn-cs"/>
              </a:rPr>
              <a:t>‘Patient Voice’ is a key part of Versus Arthritis' Advancing MSK SKILLs Programme – </a:t>
            </a:r>
            <a:r>
              <a:rPr kumimoji="0" lang="en-GB" sz="2000" b="0" i="0" u="none" strike="noStrike" kern="1200" cap="none" spc="0" normalizeH="0" baseline="0" noProof="0" dirty="0">
                <a:ln>
                  <a:noFill/>
                </a:ln>
                <a:solidFill>
                  <a:prstClr val="black"/>
                </a:solidFill>
                <a:effectLst/>
                <a:uLnTx/>
                <a:uFillTx/>
                <a:latin typeface="Arial"/>
                <a:ea typeface="+mn-ea"/>
                <a:cs typeface="+mn-cs"/>
              </a:rPr>
              <a:t>ensuring the unique experiences and </a:t>
            </a:r>
            <a:r>
              <a:rPr kumimoji="0" lang="en-GB" sz="2000" b="1" i="0" u="none" strike="noStrike" kern="1200" cap="none" spc="0" normalizeH="0" baseline="0" noProof="0" dirty="0">
                <a:ln>
                  <a:noFill/>
                </a:ln>
                <a:solidFill>
                  <a:prstClr val="black"/>
                </a:solidFill>
                <a:effectLst/>
                <a:uLnTx/>
                <a:uFillTx/>
                <a:latin typeface="Arial"/>
                <a:ea typeface="+mn-ea"/>
                <a:cs typeface="+mn-cs"/>
              </a:rPr>
              <a:t>perspectives of people living with MSK conditions and persistent pain directly influence the training and development of students and HCPs.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Delivered across 2 elements: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Education &amp; training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Service &amp; Quality Improvement Initiatives</a:t>
            </a:r>
            <a:endParaRPr kumimoji="0" lang="en-GB"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In Partnership with: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Universities, Post Grad Educators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Health &amp; Social Care Trusts, Health Boards, relevant specialties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Method: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Online or face to face  </a:t>
            </a:r>
          </a:p>
        </p:txBody>
      </p:sp>
    </p:spTree>
    <p:extLst>
      <p:ext uri="{BB962C8B-B14F-4D97-AF65-F5344CB8AC3E}">
        <p14:creationId xmlns:p14="http://schemas.microsoft.com/office/powerpoint/2010/main" val="3099865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2F54-9F47-6BD6-C10C-A2F920F7EAD4}"/>
              </a:ext>
            </a:extLst>
          </p:cNvPr>
          <p:cNvSpPr>
            <a:spLocks noGrp="1"/>
          </p:cNvSpPr>
          <p:nvPr>
            <p:ph type="title"/>
          </p:nvPr>
        </p:nvSpPr>
        <p:spPr>
          <a:xfrm>
            <a:off x="313200" y="246313"/>
            <a:ext cx="7735565" cy="581948"/>
          </a:xfrm>
        </p:spPr>
        <p:txBody>
          <a:bodyPr/>
          <a:lstStyle/>
          <a:p>
            <a:r>
              <a:rPr lang="en-GB" dirty="0"/>
              <a:t>PARTNER FEEDBACK -EDUCATION</a:t>
            </a:r>
          </a:p>
        </p:txBody>
      </p:sp>
      <p:sp>
        <p:nvSpPr>
          <p:cNvPr id="3" name="Content Placeholder 2">
            <a:extLst>
              <a:ext uri="{FF2B5EF4-FFF2-40B4-BE49-F238E27FC236}">
                <a16:creationId xmlns:a16="http://schemas.microsoft.com/office/drawing/2014/main" id="{A8DF251B-47F3-42BC-F667-A7A6FAE042EB}"/>
              </a:ext>
            </a:extLst>
          </p:cNvPr>
          <p:cNvSpPr>
            <a:spLocks noGrp="1"/>
          </p:cNvSpPr>
          <p:nvPr>
            <p:ph sz="quarter" idx="10"/>
          </p:nvPr>
        </p:nvSpPr>
        <p:spPr>
          <a:xfrm>
            <a:off x="402598" y="1526354"/>
            <a:ext cx="3591260" cy="2613846"/>
          </a:xfrm>
        </p:spPr>
        <p:txBody>
          <a:bodyPr/>
          <a:lstStyle/>
          <a:p>
            <a:pPr lvl="0" indent="0" defTabSz="457200">
              <a:spcBef>
                <a:spcPts val="0"/>
              </a:spcBef>
              <a:buNone/>
              <a:defRPr/>
            </a:pPr>
            <a:r>
              <a:rPr lang="en-GB" sz="1200" i="1" dirty="0">
                <a:solidFill>
                  <a:prstClr val="black"/>
                </a:solidFill>
                <a:latin typeface="Arial"/>
              </a:rPr>
              <a:t>Just to let you know, </a:t>
            </a:r>
            <a:r>
              <a:rPr lang="en-GB" sz="1200" b="1" i="1" dirty="0">
                <a:solidFill>
                  <a:prstClr val="black"/>
                </a:solidFill>
                <a:latin typeface="Arial"/>
              </a:rPr>
              <a:t>the feedback from our students was overwhelmingly positive in relation to the online sessions…. in their module reflections, the volunteer sessions were consistently the aspect of the module which they enjoyed the most, and found the most beneficial</a:t>
            </a:r>
            <a:r>
              <a:rPr lang="en-GB" sz="1200" i="1" dirty="0">
                <a:solidFill>
                  <a:prstClr val="black"/>
                </a:solidFill>
                <a:latin typeface="Arial"/>
              </a:rPr>
              <a:t>. </a:t>
            </a:r>
          </a:p>
          <a:p>
            <a:pPr lvl="0" indent="0" defTabSz="457200">
              <a:spcBef>
                <a:spcPts val="0"/>
              </a:spcBef>
              <a:buNone/>
              <a:defRPr/>
            </a:pPr>
            <a:r>
              <a:rPr lang="en-GB" sz="1200" i="1" dirty="0">
                <a:solidFill>
                  <a:prstClr val="black"/>
                </a:solidFill>
                <a:latin typeface="Arial"/>
              </a:rPr>
              <a:t>They enjoyed not only being able to practice their communication skills for the first time, but found it most enlightening </a:t>
            </a:r>
            <a:r>
              <a:rPr lang="en-GB" sz="1200" b="1" i="1" dirty="0">
                <a:solidFill>
                  <a:prstClr val="black"/>
                </a:solidFill>
                <a:latin typeface="Arial"/>
              </a:rPr>
              <a:t>to hear directly from people living with various conditions, and getting to understand their experiences. </a:t>
            </a:r>
          </a:p>
          <a:p>
            <a:pPr lvl="0" indent="0" defTabSz="457200">
              <a:spcBef>
                <a:spcPts val="0"/>
              </a:spcBef>
              <a:buNone/>
              <a:defRPr/>
            </a:pPr>
            <a:r>
              <a:rPr lang="en-GB" sz="1200" b="1" i="1" dirty="0">
                <a:solidFill>
                  <a:prstClr val="black"/>
                </a:solidFill>
                <a:latin typeface="Arial"/>
              </a:rPr>
              <a:t>It really has been invaluable</a:t>
            </a:r>
            <a:r>
              <a:rPr lang="en-GB" sz="1200" i="1" dirty="0">
                <a:solidFill>
                  <a:prstClr val="black"/>
                </a:solidFill>
                <a:latin typeface="Arial"/>
              </a:rPr>
              <a:t>. Please let me know if the volunteers had any specific feedback for us. </a:t>
            </a:r>
            <a:endParaRPr lang="en-GB" sz="1000" dirty="0">
              <a:solidFill>
                <a:prstClr val="black"/>
              </a:solidFill>
              <a:latin typeface="Arial"/>
            </a:endParaRPr>
          </a:p>
          <a:p>
            <a:pPr lvl="0" indent="0" defTabSz="457200">
              <a:spcBef>
                <a:spcPts val="0"/>
              </a:spcBef>
              <a:buNone/>
              <a:defRPr/>
            </a:pPr>
            <a:r>
              <a:rPr lang="en-GB" sz="1000" b="1" dirty="0">
                <a:solidFill>
                  <a:srgbClr val="0070C0"/>
                </a:solidFill>
                <a:latin typeface="Arial"/>
              </a:rPr>
              <a:t>Sinead George, Lecturer in Physiotherapy Ulster University</a:t>
            </a:r>
          </a:p>
        </p:txBody>
      </p:sp>
      <p:sp>
        <p:nvSpPr>
          <p:cNvPr id="4" name="Content Placeholder 3">
            <a:extLst>
              <a:ext uri="{FF2B5EF4-FFF2-40B4-BE49-F238E27FC236}">
                <a16:creationId xmlns:a16="http://schemas.microsoft.com/office/drawing/2014/main" id="{E49C4BD8-D81C-5E70-0F37-8104D6875F5E}"/>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F709C887-BFB0-B547-0520-87A9E10CBB42}"/>
              </a:ext>
            </a:extLst>
          </p:cNvPr>
          <p:cNvPicPr>
            <a:picLocks noChangeAspect="1"/>
          </p:cNvPicPr>
          <p:nvPr/>
        </p:nvPicPr>
        <p:blipFill>
          <a:blip r:embed="rId3"/>
          <a:srcRect l="23183" t="30742" r="14035" b="9145"/>
          <a:stretch>
            <a:fillRect/>
          </a:stretch>
        </p:blipFill>
        <p:spPr>
          <a:xfrm>
            <a:off x="8588769" y="109049"/>
            <a:ext cx="3630616" cy="3001398"/>
          </a:xfrm>
          <a:prstGeom prst="rect">
            <a:avLst/>
          </a:prstGeom>
        </p:spPr>
      </p:pic>
      <p:pic>
        <p:nvPicPr>
          <p:cNvPr id="6" name="Content Placeholder 7" descr="A group of people sitting at desks in a classroom&#10;&#10;AI-generated content may be incorrect.">
            <a:extLst>
              <a:ext uri="{FF2B5EF4-FFF2-40B4-BE49-F238E27FC236}">
                <a16:creationId xmlns:a16="http://schemas.microsoft.com/office/drawing/2014/main" id="{EA6926B9-D50F-17E6-FF54-C08AEECC5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726" y="1033438"/>
            <a:ext cx="3318404" cy="2395562"/>
          </a:xfrm>
          <a:prstGeom prst="rect">
            <a:avLst/>
          </a:prstGeom>
        </p:spPr>
      </p:pic>
      <p:sp>
        <p:nvSpPr>
          <p:cNvPr id="7" name="TextBox 6">
            <a:extLst>
              <a:ext uri="{FF2B5EF4-FFF2-40B4-BE49-F238E27FC236}">
                <a16:creationId xmlns:a16="http://schemas.microsoft.com/office/drawing/2014/main" id="{B2A3ED85-2134-6EE0-BFC6-D4921728B03C}"/>
              </a:ext>
            </a:extLst>
          </p:cNvPr>
          <p:cNvSpPr txBox="1"/>
          <p:nvPr/>
        </p:nvSpPr>
        <p:spPr>
          <a:xfrm>
            <a:off x="4312119" y="3562422"/>
            <a:ext cx="3824716" cy="34394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prstClr val="black"/>
                </a:solidFill>
                <a:effectLst/>
                <a:uLnTx/>
                <a:uFillTx/>
                <a:latin typeface="Arial"/>
                <a:ea typeface="+mn-ea"/>
                <a:cs typeface="+mn-cs"/>
              </a:rPr>
              <a:t>I had the privilege of facilitating the pharmacy class within which Susan shared her experience of having rheumatoid arthritis. </a:t>
            </a:r>
            <a:r>
              <a:rPr kumimoji="0" lang="en-GB" sz="1050" b="1" i="1" u="none" strike="noStrike" kern="1200" cap="none" spc="0" normalizeH="0" baseline="0" noProof="0" dirty="0">
                <a:ln>
                  <a:noFill/>
                </a:ln>
                <a:solidFill>
                  <a:prstClr val="black"/>
                </a:solidFill>
                <a:effectLst/>
                <a:uLnTx/>
                <a:uFillTx/>
                <a:latin typeface="Arial"/>
                <a:ea typeface="+mn-ea"/>
                <a:cs typeface="+mn-cs"/>
              </a:rPr>
              <a:t>Her honesty and storytelling skills were impressive, and it was clear the students were fully engaged when she spoke (which can be a rare occurrence</a:t>
            </a:r>
            <a:r>
              <a:rPr kumimoji="0" lang="en-GB" sz="1050" b="0" i="1" u="none" strike="noStrike" kern="1200" cap="none" spc="0" normalizeH="0" baseline="0" noProof="0" dirty="0">
                <a:ln>
                  <a:noFill/>
                </a:ln>
                <a:solidFill>
                  <a:prstClr val="black"/>
                </a:solidFill>
                <a:effectLst/>
                <a:uLnTx/>
                <a:uFillTx/>
                <a:latin typeface="Arial"/>
                <a:ea typeface="+mn-ea"/>
                <a:cs typeface="+mn-cs"/>
              </a:rPr>
              <a:t>). In addition to speaking to the class, Susan walked round the different groups and spoke with the students, answering their questions and sharing stories of her experience. She was confident and I could tell the students enjoyed speaking with her. </a:t>
            </a:r>
            <a:r>
              <a:rPr kumimoji="0" lang="en-GB" sz="1050" b="1" i="1" u="none" strike="noStrike" kern="1200" cap="none" spc="0" normalizeH="0" baseline="0" noProof="0" dirty="0">
                <a:ln>
                  <a:noFill/>
                </a:ln>
                <a:solidFill>
                  <a:prstClr val="black"/>
                </a:solidFill>
                <a:effectLst/>
                <a:uLnTx/>
                <a:uFillTx/>
                <a:latin typeface="Arial"/>
                <a:ea typeface="+mn-ea"/>
                <a:cs typeface="+mn-cs"/>
              </a:rPr>
              <a:t>Considering the positive engagement on the day and the excellent feedback, I am certain Susan’s volunteering strengthened the pharmacy students understanding of the realities of living with rheumatoid arthritis and taking the medication, deepened their empathy, and made them aware of everything </a:t>
            </a:r>
            <a:r>
              <a:rPr kumimoji="0" lang="en-GB" sz="1050" b="0" i="1" u="none" strike="noStrike" kern="1200" cap="none" spc="0" normalizeH="0" baseline="0" noProof="0" dirty="0">
                <a:ln>
                  <a:noFill/>
                </a:ln>
                <a:solidFill>
                  <a:prstClr val="black"/>
                </a:solidFill>
                <a:effectLst/>
                <a:uLnTx/>
                <a:uFillTx/>
                <a:latin typeface="Arial"/>
                <a:ea typeface="+mn-ea"/>
                <a:cs typeface="+mn-cs"/>
              </a:rPr>
              <a:t>they could do to support people with rheumatoid arthritis</a:t>
            </a:r>
            <a:r>
              <a:rPr kumimoji="0" lang="en-GB" sz="1050" b="0" i="0" u="none" strike="noStrike" kern="1200" cap="none" spc="0" normalizeH="0" baseline="0" noProof="0" dirty="0">
                <a:ln>
                  <a:noFill/>
                </a:ln>
                <a:solidFill>
                  <a:prstClr val="black"/>
                </a:solidFill>
                <a:effectLst/>
                <a:uLnTx/>
                <a:uFillTx/>
                <a:latin typeface="Arial"/>
                <a:ea typeface="+mn-ea"/>
                <a:cs typeface="+mn-cs"/>
              </a:rPr>
              <a:t>. “ </a:t>
            </a:r>
            <a:r>
              <a:rPr kumimoji="0" lang="en-GB" sz="1050" b="1" i="0" u="none" strike="noStrike" kern="1200" cap="none" spc="0" normalizeH="0" baseline="0" noProof="0" dirty="0">
                <a:ln>
                  <a:noFill/>
                </a:ln>
                <a:solidFill>
                  <a:srgbClr val="0070C0"/>
                </a:solidFill>
                <a:effectLst/>
                <a:uLnTx/>
                <a:uFillTx/>
                <a:latin typeface="Arial"/>
                <a:ea typeface="+mn-ea"/>
                <a:cs typeface="+mn-cs"/>
              </a:rPr>
              <a:t>Dr Natalie Weir, Lecturer / Community Pharmacist, Strathclyde Institute of Pharmacy and Biomedical 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96B341EE-4C56-9067-32E4-FEEECF1B110E}"/>
              </a:ext>
            </a:extLst>
          </p:cNvPr>
          <p:cNvSpPr txBox="1"/>
          <p:nvPr/>
        </p:nvSpPr>
        <p:spPr>
          <a:xfrm>
            <a:off x="402598" y="4724400"/>
            <a:ext cx="3599062" cy="192360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a:ea typeface="Aptos" panose="020B0004020202020204" pitchFamily="34" charset="0"/>
                <a:cs typeface="Aptos" panose="020B0004020202020204" pitchFamily="34" charset="0"/>
              </a:rPr>
              <a:t>The students were really engaged and asked some very thoughtful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a:ea typeface="Aptos" panose="020B0004020202020204" pitchFamily="34" charset="0"/>
                <a:cs typeface="Aptos" panose="020B0004020202020204" pitchFamily="34" charset="0"/>
              </a:rPr>
              <a:t>Please pass on our thanks to all the patient voice volunteers who helped this year, and please do forward any feedback they would like to share.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a:ea typeface="Aptos" panose="020B0004020202020204" pitchFamily="34" charset="0"/>
                <a:cs typeface="Aptos" panose="020B0004020202020204" pitchFamily="34" charset="0"/>
              </a:rPr>
              <a:t>Thanks again for working with us to deliver these sessions this year!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a:ea typeface="Aptos" panose="020B0004020202020204" pitchFamily="34" charset="0"/>
                <a:cs typeface="Aptos" panose="020B0004020202020204" pitchFamily="34" charset="0"/>
              </a:rPr>
              <a:t>Best wishes,</a:t>
            </a:r>
            <a:br>
              <a:rPr kumimoji="0" lang="en-GB" sz="1100" b="0" i="1" u="none" strike="noStrike" kern="1200" cap="none" spc="0" normalizeH="0" baseline="0" noProof="0" dirty="0">
                <a:ln>
                  <a:noFill/>
                </a:ln>
                <a:solidFill>
                  <a:prstClr val="black"/>
                </a:solidFill>
                <a:effectLst/>
                <a:uLnTx/>
                <a:uFillTx/>
                <a:latin typeface="Arial"/>
                <a:ea typeface="Aptos" panose="020B0004020202020204" pitchFamily="34" charset="0"/>
                <a:cs typeface="Aptos" panose="020B0004020202020204" pitchFamily="34" charset="0"/>
              </a:rPr>
            </a:br>
            <a:r>
              <a:rPr kumimoji="0" lang="en-GB" sz="1100" b="0" i="1" u="none" strike="noStrike" kern="1200" cap="none" spc="0" normalizeH="0" baseline="0" noProof="0" dirty="0">
                <a:ln>
                  <a:noFill/>
                </a:ln>
                <a:solidFill>
                  <a:prstClr val="black"/>
                </a:solidFill>
                <a:effectLst/>
                <a:uLnTx/>
                <a:uFillTx/>
                <a:latin typeface="Arial"/>
                <a:ea typeface="Aptos" panose="020B0004020202020204" pitchFamily="34" charset="0"/>
                <a:cs typeface="Aptos" panose="020B0004020202020204" pitchFamily="34" charset="0"/>
              </a:rPr>
              <a:t>Carole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70C0"/>
                </a:solidFill>
                <a:effectLst/>
                <a:uLnTx/>
                <a:uFillTx/>
                <a:latin typeface="Arial"/>
                <a:ea typeface="Aptos" panose="020B0004020202020204" pitchFamily="34" charset="0"/>
                <a:cs typeface="Aptos" panose="020B0004020202020204" pitchFamily="34" charset="0"/>
              </a:rPr>
              <a:t>Dr. Carole Parsons | Senior Lecturer in Pharmacy Practice QUB </a:t>
            </a:r>
            <a:endParaRPr kumimoji="0" lang="en-GB" sz="1000" b="0" i="0" u="none" strike="noStrike" kern="1200" cap="none" spc="0" normalizeH="0" baseline="0" noProof="0" dirty="0">
              <a:ln>
                <a:noFill/>
              </a:ln>
              <a:solidFill>
                <a:srgbClr val="0070C0"/>
              </a:solidFill>
              <a:effectLst/>
              <a:uLnTx/>
              <a:uFillTx/>
              <a:latin typeface="Arial"/>
              <a:ea typeface="Aptos" panose="020B0004020202020204" pitchFamily="34" charset="0"/>
              <a:cs typeface="Aptos" panose="020B0004020202020204" pitchFamily="34" charset="0"/>
            </a:endParaRPr>
          </a:p>
        </p:txBody>
      </p:sp>
      <p:sp>
        <p:nvSpPr>
          <p:cNvPr id="11" name="TextBox 10">
            <a:extLst>
              <a:ext uri="{FF2B5EF4-FFF2-40B4-BE49-F238E27FC236}">
                <a16:creationId xmlns:a16="http://schemas.microsoft.com/office/drawing/2014/main" id="{A4CEE315-4B9A-EA3E-8231-B4B2F664A364}"/>
              </a:ext>
            </a:extLst>
          </p:cNvPr>
          <p:cNvSpPr txBox="1"/>
          <p:nvPr/>
        </p:nvSpPr>
        <p:spPr>
          <a:xfrm>
            <a:off x="8628759" y="3110447"/>
            <a:ext cx="3160643" cy="35394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Successfully nominated our Patient Voice partners at QUB for NI Medical and Dental Training Agency (responsible for the </a:t>
            </a:r>
            <a:r>
              <a:rPr kumimoji="0" lang="en-GB" sz="1400" b="1" i="0" u="none" strike="noStrike" kern="1200" cap="none" spc="0" normalizeH="0" baseline="0" noProof="0" dirty="0" err="1">
                <a:ln>
                  <a:noFill/>
                </a:ln>
                <a:solidFill>
                  <a:prstClr val="white"/>
                </a:solidFill>
                <a:effectLst/>
                <a:uLnTx/>
                <a:uFillTx/>
                <a:latin typeface="Arial"/>
                <a:ea typeface="+mn-ea"/>
                <a:cs typeface="+mn-cs"/>
              </a:rPr>
              <a:t>the</a:t>
            </a:r>
            <a:r>
              <a:rPr kumimoji="0" lang="en-GB" sz="1400" b="1" i="0" u="none" strike="noStrike" kern="1200" cap="none" spc="0" normalizeH="0" baseline="0" noProof="0" dirty="0">
                <a:ln>
                  <a:noFill/>
                </a:ln>
                <a:solidFill>
                  <a:prstClr val="white"/>
                </a:solidFill>
                <a:effectLst/>
                <a:uLnTx/>
                <a:uFillTx/>
                <a:latin typeface="Arial"/>
                <a:ea typeface="+mn-ea"/>
                <a:cs typeface="+mn-cs"/>
              </a:rPr>
              <a:t> post-grad training of HCPs in NI) 'Educational Excellence Awards' in the category of 'Innovation in Training’.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Celebrating the</a:t>
            </a:r>
            <a:r>
              <a:rPr kumimoji="0" lang="en-GB" sz="1400" b="1" i="0" u="none" strike="noStrike" kern="1200" cap="none" spc="0" normalizeH="0" baseline="0" noProof="0" dirty="0" err="1">
                <a:ln>
                  <a:noFill/>
                </a:ln>
                <a:solidFill>
                  <a:prstClr val="white"/>
                </a:solidFill>
                <a:effectLst/>
                <a:uLnTx/>
                <a:uFillTx/>
                <a:latin typeface="Arial"/>
                <a:ea typeface="+mn-ea"/>
                <a:cs typeface="+mn-cs"/>
              </a:rPr>
              <a:t>ir</a:t>
            </a:r>
            <a:r>
              <a:rPr kumimoji="0" lang="en-GB" sz="1400" b="1" i="0" u="none" strike="noStrike" kern="1200" cap="none" spc="0" normalizeH="0" baseline="0" noProof="0" dirty="0">
                <a:ln>
                  <a:noFill/>
                </a:ln>
                <a:solidFill>
                  <a:prstClr val="white"/>
                </a:solidFill>
                <a:effectLst/>
                <a:uLnTx/>
                <a:uFillTx/>
                <a:latin typeface="Arial"/>
                <a:ea typeface="+mn-ea"/>
                <a:cs typeface="+mn-cs"/>
              </a:rPr>
              <a:t> </a:t>
            </a:r>
            <a:r>
              <a:rPr kumimoji="0" lang="en-GB" sz="1400" b="0" i="0" u="none" strike="noStrike" kern="1200" cap="none" spc="0" normalizeH="0" baseline="0" noProof="0" dirty="0">
                <a:ln>
                  <a:noFill/>
                </a:ln>
                <a:solidFill>
                  <a:prstClr val="white"/>
                </a:solidFill>
                <a:effectLst/>
                <a:uLnTx/>
                <a:uFillTx/>
                <a:latin typeface="Arial"/>
                <a:ea typeface="+mn-ea"/>
                <a:cs typeface="+mn-cs"/>
              </a:rPr>
              <a:t>collaboration with us in to bring lived experience to the fore in their Year 5 Chronic Pain teaching - showcasing the 'health service improvement' and educational role of the amazing Patient Voice volunteers and the trust they put in their winning facilitators! </a:t>
            </a:r>
          </a:p>
        </p:txBody>
      </p:sp>
      <p:pic>
        <p:nvPicPr>
          <p:cNvPr id="12" name="Graphic 11" descr="Star with solid fill">
            <a:extLst>
              <a:ext uri="{FF2B5EF4-FFF2-40B4-BE49-F238E27FC236}">
                <a16:creationId xmlns:a16="http://schemas.microsoft.com/office/drawing/2014/main" id="{23BA0D62-2FB1-AFF3-82FA-0ACF40B552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05394">
            <a:off x="8215200" y="86330"/>
            <a:ext cx="914400" cy="914400"/>
          </a:xfrm>
          <a:prstGeom prst="rect">
            <a:avLst/>
          </a:prstGeom>
        </p:spPr>
      </p:pic>
    </p:spTree>
    <p:extLst>
      <p:ext uri="{BB962C8B-B14F-4D97-AF65-F5344CB8AC3E}">
        <p14:creationId xmlns:p14="http://schemas.microsoft.com/office/powerpoint/2010/main" val="427530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5A43FAC-DC65-AE79-DAB5-F5793C626158}"/>
              </a:ext>
            </a:extLst>
          </p:cNvPr>
          <p:cNvPicPr>
            <a:picLocks noChangeAspect="1"/>
          </p:cNvPicPr>
          <p:nvPr/>
        </p:nvPicPr>
        <p:blipFill>
          <a:blip r:embed="rId3"/>
          <a:stretch>
            <a:fillRect/>
          </a:stretch>
        </p:blipFill>
        <p:spPr>
          <a:xfrm>
            <a:off x="4592626" y="850807"/>
            <a:ext cx="3505495" cy="2686999"/>
          </a:xfrm>
          <a:prstGeom prst="rect">
            <a:avLst/>
          </a:prstGeom>
        </p:spPr>
      </p:pic>
      <p:pic>
        <p:nvPicPr>
          <p:cNvPr id="5" name="Content Placeholder 4">
            <a:extLst>
              <a:ext uri="{FF2B5EF4-FFF2-40B4-BE49-F238E27FC236}">
                <a16:creationId xmlns:a16="http://schemas.microsoft.com/office/drawing/2014/main" id="{19A34873-CF71-1491-1CA8-5DB0C0C1A26F}"/>
              </a:ext>
            </a:extLst>
          </p:cNvPr>
          <p:cNvPicPr>
            <a:picLocks noGrp="1" noChangeAspect="1"/>
          </p:cNvPicPr>
          <p:nvPr>
            <p:ph sz="quarter" idx="10"/>
          </p:nvPr>
        </p:nvPicPr>
        <p:blipFill>
          <a:blip r:embed="rId4"/>
          <a:srcRect l="68843" t="7531" r="14919" b="32047"/>
          <a:stretch>
            <a:fillRect/>
          </a:stretch>
        </p:blipFill>
        <p:spPr>
          <a:xfrm>
            <a:off x="8242802" y="1103587"/>
            <a:ext cx="3818965" cy="5754413"/>
          </a:xfrm>
        </p:spPr>
      </p:pic>
      <p:pic>
        <p:nvPicPr>
          <p:cNvPr id="9" name="Picture 8">
            <a:extLst>
              <a:ext uri="{FF2B5EF4-FFF2-40B4-BE49-F238E27FC236}">
                <a16:creationId xmlns:a16="http://schemas.microsoft.com/office/drawing/2014/main" id="{B1E111F8-9203-26D7-8B41-8B371946FF9B}"/>
              </a:ext>
            </a:extLst>
          </p:cNvPr>
          <p:cNvPicPr>
            <a:picLocks noChangeAspect="1"/>
          </p:cNvPicPr>
          <p:nvPr/>
        </p:nvPicPr>
        <p:blipFill>
          <a:blip r:embed="rId5"/>
          <a:srcRect b="19045"/>
          <a:stretch>
            <a:fillRect/>
          </a:stretch>
        </p:blipFill>
        <p:spPr>
          <a:xfrm>
            <a:off x="254641" y="4280104"/>
            <a:ext cx="2825855" cy="2469387"/>
          </a:xfrm>
          <a:prstGeom prst="rect">
            <a:avLst/>
          </a:prstGeom>
        </p:spPr>
      </p:pic>
      <p:pic>
        <p:nvPicPr>
          <p:cNvPr id="10" name="Picture 9">
            <a:extLst>
              <a:ext uri="{FF2B5EF4-FFF2-40B4-BE49-F238E27FC236}">
                <a16:creationId xmlns:a16="http://schemas.microsoft.com/office/drawing/2014/main" id="{7355FDFF-C06D-5BA4-C92C-776142788FB5}"/>
              </a:ext>
            </a:extLst>
          </p:cNvPr>
          <p:cNvPicPr>
            <a:picLocks noChangeAspect="1"/>
          </p:cNvPicPr>
          <p:nvPr/>
        </p:nvPicPr>
        <p:blipFill>
          <a:blip r:embed="rId6"/>
          <a:stretch>
            <a:fillRect/>
          </a:stretch>
        </p:blipFill>
        <p:spPr>
          <a:xfrm>
            <a:off x="350696" y="850807"/>
            <a:ext cx="3703699" cy="3429297"/>
          </a:xfrm>
          <a:prstGeom prst="rect">
            <a:avLst/>
          </a:prstGeom>
        </p:spPr>
      </p:pic>
      <p:pic>
        <p:nvPicPr>
          <p:cNvPr id="11" name="Picture 10">
            <a:extLst>
              <a:ext uri="{FF2B5EF4-FFF2-40B4-BE49-F238E27FC236}">
                <a16:creationId xmlns:a16="http://schemas.microsoft.com/office/drawing/2014/main" id="{BC478ADA-59CB-3306-7F0C-3867343BE1C0}"/>
              </a:ext>
            </a:extLst>
          </p:cNvPr>
          <p:cNvPicPr>
            <a:picLocks noChangeAspect="1"/>
          </p:cNvPicPr>
          <p:nvPr/>
        </p:nvPicPr>
        <p:blipFill>
          <a:blip r:embed="rId7"/>
          <a:stretch>
            <a:fillRect/>
          </a:stretch>
        </p:blipFill>
        <p:spPr>
          <a:xfrm>
            <a:off x="4279156" y="3320194"/>
            <a:ext cx="3963646" cy="3429297"/>
          </a:xfrm>
          <a:prstGeom prst="rect">
            <a:avLst/>
          </a:prstGeom>
        </p:spPr>
      </p:pic>
      <p:sp>
        <p:nvSpPr>
          <p:cNvPr id="14" name="TextBox 13">
            <a:extLst>
              <a:ext uri="{FF2B5EF4-FFF2-40B4-BE49-F238E27FC236}">
                <a16:creationId xmlns:a16="http://schemas.microsoft.com/office/drawing/2014/main" id="{9D5C68A4-F29C-87C3-8CFF-4E24C3A5DE78}"/>
              </a:ext>
            </a:extLst>
          </p:cNvPr>
          <p:cNvSpPr txBox="1"/>
          <p:nvPr/>
        </p:nvSpPr>
        <p:spPr>
          <a:xfrm>
            <a:off x="93784" y="27751"/>
            <a:ext cx="11615616"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644BA5"/>
                </a:solidFill>
                <a:effectLst/>
                <a:uLnTx/>
                <a:uFillTx/>
                <a:latin typeface="Versus Arthritis Display" panose="00000500000000000000" pitchFamily="2" charset="0"/>
                <a:ea typeface="+mn-ea"/>
                <a:cs typeface="+mn-cs"/>
              </a:rPr>
              <a:t>PARTNER FEEDBACK –Quality/SERVICE IMPROVE</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14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EB983B-3ABA-FD03-6677-63436E11CF8E}"/>
              </a:ext>
            </a:extLst>
          </p:cNvPr>
          <p:cNvSpPr>
            <a:spLocks noGrp="1"/>
          </p:cNvSpPr>
          <p:nvPr>
            <p:ph type="body" sz="quarter" idx="10"/>
          </p:nvPr>
        </p:nvSpPr>
        <p:spPr/>
        <p:txBody>
          <a:bodyPr/>
          <a:lstStyle/>
          <a:p>
            <a:r>
              <a:rPr lang="en-GB" dirty="0"/>
              <a:t>reach</a:t>
            </a:r>
          </a:p>
        </p:txBody>
      </p:sp>
    </p:spTree>
    <p:extLst>
      <p:ext uri="{BB962C8B-B14F-4D97-AF65-F5344CB8AC3E}">
        <p14:creationId xmlns:p14="http://schemas.microsoft.com/office/powerpoint/2010/main" val="408256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2B829-50D8-689E-0092-849B22AC1D18}"/>
            </a:ext>
          </a:extLst>
        </p:cNvPr>
        <p:cNvGrpSpPr/>
        <p:nvPr/>
      </p:nvGrpSpPr>
      <p:grpSpPr>
        <a:xfrm>
          <a:off x="0" y="0"/>
          <a:ext cx="0" cy="0"/>
          <a:chOff x="0" y="0"/>
          <a:chExt cx="0" cy="0"/>
        </a:xfrm>
      </p:grpSpPr>
      <p:graphicFrame>
        <p:nvGraphicFramePr>
          <p:cNvPr id="7" name="TextBox 2">
            <a:extLst>
              <a:ext uri="{FF2B5EF4-FFF2-40B4-BE49-F238E27FC236}">
                <a16:creationId xmlns:a16="http://schemas.microsoft.com/office/drawing/2014/main" id="{5DD29193-6E4D-243B-0409-92801216233E}"/>
              </a:ext>
            </a:extLst>
          </p:cNvPr>
          <p:cNvGraphicFramePr/>
          <p:nvPr/>
        </p:nvGraphicFramePr>
        <p:xfrm>
          <a:off x="1054100" y="571500"/>
          <a:ext cx="10299700" cy="5605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877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C62D7-4B8C-30A3-5892-718542EEF65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111BDBB-1FDC-0700-3963-20F28ED5A75E}"/>
              </a:ext>
            </a:extLst>
          </p:cNvPr>
          <p:cNvSpPr>
            <a:spLocks noGrp="1"/>
          </p:cNvSpPr>
          <p:nvPr>
            <p:ph type="body" sz="quarter" idx="10"/>
          </p:nvPr>
        </p:nvSpPr>
        <p:spPr/>
        <p:txBody>
          <a:bodyPr/>
          <a:lstStyle/>
          <a:p>
            <a:r>
              <a:rPr lang="en-GB" dirty="0"/>
              <a:t>PV Examples – education element</a:t>
            </a:r>
          </a:p>
        </p:txBody>
      </p:sp>
    </p:spTree>
    <p:extLst>
      <p:ext uri="{BB962C8B-B14F-4D97-AF65-F5344CB8AC3E}">
        <p14:creationId xmlns:p14="http://schemas.microsoft.com/office/powerpoint/2010/main" val="370052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1507F-1411-F7E1-CE70-E02EF8C8AE4B}"/>
              </a:ext>
            </a:extLst>
          </p:cNvPr>
          <p:cNvSpPr>
            <a:spLocks noGrp="1"/>
          </p:cNvSpPr>
          <p:nvPr>
            <p:ph idx="1"/>
          </p:nvPr>
        </p:nvSpPr>
        <p:spPr>
          <a:xfrm>
            <a:off x="838200" y="4195712"/>
            <a:ext cx="10515600" cy="2017032"/>
          </a:xfrm>
        </p:spPr>
        <p:txBody>
          <a:bodyPr/>
          <a:lstStyle/>
          <a:p>
            <a:pPr marL="0" indent="0">
              <a:buNone/>
            </a:pPr>
            <a:r>
              <a:rPr lang="en-GB" b="0" i="1" dirty="0">
                <a:solidFill>
                  <a:srgbClr val="2F2F2F"/>
                </a:solidFill>
                <a:effectLst/>
                <a:latin typeface="Open Sans" panose="020B0606030504020204" pitchFamily="34" charset="0"/>
              </a:rPr>
              <a:t>Our </a:t>
            </a:r>
            <a:r>
              <a:rPr lang="en-GB" b="1" i="1" dirty="0">
                <a:solidFill>
                  <a:srgbClr val="2F2F2F"/>
                </a:solidFill>
                <a:effectLst/>
                <a:latin typeface="Open Sans" panose="020B0606030504020204" pitchFamily="34" charset="0"/>
              </a:rPr>
              <a:t>‘Patients as Partners’ </a:t>
            </a:r>
            <a:r>
              <a:rPr lang="en-GB" b="0" i="1" dirty="0">
                <a:solidFill>
                  <a:srgbClr val="2F2F2F"/>
                </a:solidFill>
                <a:effectLst/>
                <a:latin typeface="Open Sans" panose="020B0606030504020204" pitchFamily="34" charset="0"/>
              </a:rPr>
              <a:t>make a valuable contribution to the education of medical students, </a:t>
            </a:r>
            <a:r>
              <a:rPr lang="en-GB" b="1" i="1" dirty="0">
                <a:solidFill>
                  <a:srgbClr val="2F2F2F"/>
                </a:solidFill>
                <a:effectLst/>
                <a:latin typeface="Open Sans" panose="020B0606030504020204" pitchFamily="34" charset="0"/>
              </a:rPr>
              <a:t>through their participation </a:t>
            </a:r>
            <a:r>
              <a:rPr lang="en-GB" b="0" i="1" dirty="0">
                <a:solidFill>
                  <a:srgbClr val="2F2F2F"/>
                </a:solidFill>
                <a:effectLst/>
                <a:latin typeface="Open Sans" panose="020B0606030504020204" pitchFamily="34" charset="0"/>
              </a:rPr>
              <a:t>in the selection of medical students to the programme, teaching sessions, as well as assessments.</a:t>
            </a:r>
            <a:endParaRPr lang="en-US" i="1" dirty="0"/>
          </a:p>
        </p:txBody>
      </p:sp>
      <p:pic>
        <p:nvPicPr>
          <p:cNvPr id="5122" name="Picture 2" descr="Queen's University Belfast - British ...">
            <a:extLst>
              <a:ext uri="{FF2B5EF4-FFF2-40B4-BE49-F238E27FC236}">
                <a16:creationId xmlns:a16="http://schemas.microsoft.com/office/drawing/2014/main" id="{10F914D8-06DE-F0E3-2D40-E1ED89A21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202" y="767784"/>
            <a:ext cx="3562350" cy="1285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471F67-9E94-045A-9478-F0FF4F3C8094}"/>
              </a:ext>
            </a:extLst>
          </p:cNvPr>
          <p:cNvSpPr txBox="1"/>
          <p:nvPr/>
        </p:nvSpPr>
        <p:spPr>
          <a:xfrm>
            <a:off x="4901610" y="645256"/>
            <a:ext cx="6835184"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prstClr val="black"/>
                </a:solidFill>
                <a:effectLst/>
                <a:uLnTx/>
                <a:uFillTx/>
                <a:latin typeface="Aptos" panose="02110004020202020204"/>
                <a:ea typeface="+mn-ea"/>
                <a:cs typeface="+mn-cs"/>
              </a:rPr>
              <a:t>"The Queen's medical graduate is a caring and compassionate doctor who is a critical thinker, problem solver and reflective practitioner with excellent clinical skills who values, above all else, service to patients."</a:t>
            </a:r>
            <a:endParaRPr kumimoji="0" lang="en-US" sz="2800" b="0" i="1"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400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67811DD-921C-3AD1-69C8-65E7BDF535DA}"/>
              </a:ext>
            </a:extLst>
          </p:cNvPr>
          <p:cNvSpPr/>
          <p:nvPr/>
        </p:nvSpPr>
        <p:spPr>
          <a:xfrm>
            <a:off x="1021080" y="1943017"/>
            <a:ext cx="1645990" cy="867842"/>
          </a:xfrm>
          <a:prstGeom prst="roundRect">
            <a:avLst/>
          </a:prstGeom>
          <a:solidFill>
            <a:srgbClr val="3DB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FAMILY MEDICINE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Family Attachment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5 sessions inc. home visits</a:t>
            </a:r>
          </a:p>
        </p:txBody>
      </p:sp>
      <p:sp>
        <p:nvSpPr>
          <p:cNvPr id="24" name="Rectangle: Rounded Corners 23">
            <a:extLst>
              <a:ext uri="{FF2B5EF4-FFF2-40B4-BE49-F238E27FC236}">
                <a16:creationId xmlns:a16="http://schemas.microsoft.com/office/drawing/2014/main" id="{A57585B6-350F-C6C4-2CD0-E81D40CEBE53}"/>
              </a:ext>
            </a:extLst>
          </p:cNvPr>
          <p:cNvSpPr/>
          <p:nvPr/>
        </p:nvSpPr>
        <p:spPr>
          <a:xfrm>
            <a:off x="4972050" y="3718052"/>
            <a:ext cx="2112096" cy="884428"/>
          </a:xfrm>
          <a:prstGeom prst="roundRect">
            <a:avLst/>
          </a:prstGeom>
          <a:solidFill>
            <a:srgbClr val="51A8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GENERAL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ATTACHMENT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Calibri"/>
              </a:rPr>
              <a:t>12 sessions </a:t>
            </a:r>
            <a:endParaRPr kumimoji="0" lang="en-GB"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764287AC-A358-A3FE-95FF-4AD7A9739F7C}"/>
              </a:ext>
            </a:extLst>
          </p:cNvPr>
          <p:cNvSpPr/>
          <p:nvPr/>
        </p:nvSpPr>
        <p:spPr>
          <a:xfrm>
            <a:off x="7377497" y="4471268"/>
            <a:ext cx="1574609" cy="77263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GENERAL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LONGITUDINAL CLERKSHIP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4 x 2 weeks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9FB1E82C-B7FE-EB9F-4C54-EF99A7E9A7AC}"/>
              </a:ext>
            </a:extLst>
          </p:cNvPr>
          <p:cNvSpPr/>
          <p:nvPr/>
        </p:nvSpPr>
        <p:spPr>
          <a:xfrm>
            <a:off x="2878090" y="2810859"/>
            <a:ext cx="2029956" cy="657468"/>
          </a:xfrm>
          <a:prstGeom prst="roundRect">
            <a:avLst/>
          </a:prstGeom>
          <a:solidFill>
            <a:srgbClr val="E11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FAMILY MEDICINE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General Practice Experience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5 sessions </a:t>
            </a:r>
          </a:p>
        </p:txBody>
      </p:sp>
      <p:sp>
        <p:nvSpPr>
          <p:cNvPr id="29" name="Rectangle: Rounded Corners 28">
            <a:extLst>
              <a:ext uri="{FF2B5EF4-FFF2-40B4-BE49-F238E27FC236}">
                <a16:creationId xmlns:a16="http://schemas.microsoft.com/office/drawing/2014/main" id="{EE1C459A-9332-C76B-51C3-654A6F44CF11}"/>
              </a:ext>
            </a:extLst>
          </p:cNvPr>
          <p:cNvSpPr/>
          <p:nvPr/>
        </p:nvSpPr>
        <p:spPr>
          <a:xfrm>
            <a:off x="8327571" y="5289627"/>
            <a:ext cx="3828363" cy="1452763"/>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a:ea typeface="+mn-ea"/>
                <a:cs typeface="+mn-cs"/>
              </a:rPr>
              <a:t>PREPARATION FOR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a:ea typeface="+mn-ea"/>
                <a:cs typeface="+mn-cs"/>
              </a:rPr>
              <a:t>Primary and preventative care </a:t>
            </a:r>
            <a:endParaRPr kumimoji="0" lang="en-GB" sz="2000" b="1"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a:ea typeface="+mn-ea"/>
                <a:cs typeface="+mn-cs"/>
              </a:rPr>
              <a:t>7 weeks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5E7C3535-BDD1-90C9-D6BC-E0DAC26C39CF}"/>
              </a:ext>
            </a:extLst>
          </p:cNvPr>
          <p:cNvSpPr/>
          <p:nvPr/>
        </p:nvSpPr>
        <p:spPr>
          <a:xfrm>
            <a:off x="1242825" y="688115"/>
            <a:ext cx="1119600" cy="657468"/>
          </a:xfrm>
          <a:prstGeom prst="roundRect">
            <a:avLst/>
          </a:prstGeom>
          <a:solidFill>
            <a:srgbClr val="BBB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Year 1</a:t>
            </a: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4AE88DE4-5FC5-85EE-D077-BBF8B65A9FE6}"/>
              </a:ext>
            </a:extLst>
          </p:cNvPr>
          <p:cNvSpPr/>
          <p:nvPr/>
        </p:nvSpPr>
        <p:spPr>
          <a:xfrm>
            <a:off x="3342139" y="688115"/>
            <a:ext cx="1119600" cy="657468"/>
          </a:xfrm>
          <a:prstGeom prst="roundRect">
            <a:avLst/>
          </a:prstGeom>
          <a:solidFill>
            <a:srgbClr val="D0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Year 2</a:t>
            </a: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6B3D2C37-2525-F997-6B53-6EB0B1ABB540}"/>
              </a:ext>
            </a:extLst>
          </p:cNvPr>
          <p:cNvSpPr/>
          <p:nvPr/>
        </p:nvSpPr>
        <p:spPr>
          <a:xfrm>
            <a:off x="5443645" y="680234"/>
            <a:ext cx="1119554" cy="657468"/>
          </a:xfrm>
          <a:prstGeom prst="roundRect">
            <a:avLst/>
          </a:prstGeom>
          <a:solidFill>
            <a:srgbClr val="D1B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Year 3</a:t>
            </a:r>
            <a:endParaRPr kumimoji="0" lang="en-GB" sz="11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8347863C-E004-F4EC-DF8B-B7538ECAAEEA}"/>
              </a:ext>
            </a:extLst>
          </p:cNvPr>
          <p:cNvSpPr/>
          <p:nvPr/>
        </p:nvSpPr>
        <p:spPr>
          <a:xfrm>
            <a:off x="7545105" y="688115"/>
            <a:ext cx="1119600" cy="657468"/>
          </a:xfrm>
          <a:prstGeom prst="roundRect">
            <a:avLst/>
          </a:prstGeom>
          <a:solidFill>
            <a:srgbClr val="EE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Year 4</a:t>
            </a:r>
            <a:endParaRPr kumimoji="0" lang="en-GB" sz="11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AB7696AD-0CF8-624E-2FDD-1BF2EFB841D4}"/>
              </a:ext>
            </a:extLst>
          </p:cNvPr>
          <p:cNvSpPr/>
          <p:nvPr/>
        </p:nvSpPr>
        <p:spPr>
          <a:xfrm>
            <a:off x="9810931" y="413559"/>
            <a:ext cx="1694042" cy="1133475"/>
          </a:xfrm>
          <a:prstGeom prst="roundRect">
            <a:avLst/>
          </a:prstGeom>
          <a:solidFill>
            <a:srgbClr val="E8C2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Year 5 </a:t>
            </a:r>
          </a:p>
        </p:txBody>
      </p:sp>
      <p:sp>
        <p:nvSpPr>
          <p:cNvPr id="22" name="Rectangle 21">
            <a:extLst>
              <a:ext uri="{FF2B5EF4-FFF2-40B4-BE49-F238E27FC236}">
                <a16:creationId xmlns:a16="http://schemas.microsoft.com/office/drawing/2014/main" id="{471F0E99-960E-13F7-B823-192037D483F0}"/>
              </a:ext>
            </a:extLst>
          </p:cNvPr>
          <p:cNvSpPr/>
          <p:nvPr/>
        </p:nvSpPr>
        <p:spPr>
          <a:xfrm>
            <a:off x="949363" y="1801221"/>
            <a:ext cx="1717707" cy="45719"/>
          </a:xfrm>
          <a:prstGeom prst="rect">
            <a:avLst/>
          </a:prstGeom>
          <a:solidFill>
            <a:srgbClr val="BBB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43E1EE0-D4C0-E9BD-A900-85C8AD3F4261}"/>
              </a:ext>
            </a:extLst>
          </p:cNvPr>
          <p:cNvSpPr/>
          <p:nvPr/>
        </p:nvSpPr>
        <p:spPr>
          <a:xfrm rot="5400000">
            <a:off x="1574805" y="1533061"/>
            <a:ext cx="455639" cy="80683"/>
          </a:xfrm>
          <a:prstGeom prst="rect">
            <a:avLst/>
          </a:prstGeom>
          <a:solidFill>
            <a:srgbClr val="BBB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6C67E01D-35A5-197C-4E84-146F20F49031}"/>
              </a:ext>
            </a:extLst>
          </p:cNvPr>
          <p:cNvSpPr/>
          <p:nvPr/>
        </p:nvSpPr>
        <p:spPr>
          <a:xfrm>
            <a:off x="2777490" y="2709740"/>
            <a:ext cx="2194560" cy="45719"/>
          </a:xfrm>
          <a:prstGeom prst="rect">
            <a:avLst/>
          </a:prstGeom>
          <a:solidFill>
            <a:srgbClr val="D0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B3AE684F-3408-E53D-1AFF-C223C883DF0F}"/>
              </a:ext>
            </a:extLst>
          </p:cNvPr>
          <p:cNvSpPr/>
          <p:nvPr/>
        </p:nvSpPr>
        <p:spPr>
          <a:xfrm rot="5400000">
            <a:off x="3185372" y="1954406"/>
            <a:ext cx="1429989" cy="80683"/>
          </a:xfrm>
          <a:prstGeom prst="rect">
            <a:avLst/>
          </a:prstGeom>
          <a:solidFill>
            <a:srgbClr val="D0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6049CC92-8CC2-A7A8-A0BB-210DB9F11700}"/>
              </a:ext>
            </a:extLst>
          </p:cNvPr>
          <p:cNvSpPr/>
          <p:nvPr/>
        </p:nvSpPr>
        <p:spPr>
          <a:xfrm>
            <a:off x="5212699" y="3578519"/>
            <a:ext cx="1524263" cy="57600"/>
          </a:xfrm>
          <a:prstGeom prst="rect">
            <a:avLst/>
          </a:prstGeom>
          <a:solidFill>
            <a:srgbClr val="D1B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C4F52526-B368-E82F-B82A-932C4D75840A}"/>
              </a:ext>
            </a:extLst>
          </p:cNvPr>
          <p:cNvSpPr/>
          <p:nvPr/>
        </p:nvSpPr>
        <p:spPr>
          <a:xfrm rot="5400000">
            <a:off x="4828677" y="2402639"/>
            <a:ext cx="2303013" cy="80683"/>
          </a:xfrm>
          <a:prstGeom prst="rect">
            <a:avLst/>
          </a:prstGeom>
          <a:solidFill>
            <a:srgbClr val="D1B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B521F5E-D5C6-064A-8423-16AA959E3AAF}"/>
              </a:ext>
            </a:extLst>
          </p:cNvPr>
          <p:cNvSpPr/>
          <p:nvPr/>
        </p:nvSpPr>
        <p:spPr>
          <a:xfrm>
            <a:off x="7245047" y="4339123"/>
            <a:ext cx="1761793" cy="45719"/>
          </a:xfrm>
          <a:prstGeom prst="rect">
            <a:avLst/>
          </a:prstGeom>
          <a:solidFill>
            <a:srgbClr val="EE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871B520-0646-EC13-57A3-A1800FFDB6CD}"/>
              </a:ext>
            </a:extLst>
          </p:cNvPr>
          <p:cNvSpPr/>
          <p:nvPr/>
        </p:nvSpPr>
        <p:spPr>
          <a:xfrm rot="5400000">
            <a:off x="6591805" y="2770518"/>
            <a:ext cx="3065310" cy="80683"/>
          </a:xfrm>
          <a:prstGeom prst="rect">
            <a:avLst/>
          </a:prstGeom>
          <a:solidFill>
            <a:srgbClr val="EE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DD9AB921-57DE-C766-6B59-551D8BC0D12A}"/>
              </a:ext>
            </a:extLst>
          </p:cNvPr>
          <p:cNvSpPr/>
          <p:nvPr/>
        </p:nvSpPr>
        <p:spPr>
          <a:xfrm>
            <a:off x="9722947" y="5088177"/>
            <a:ext cx="2010699" cy="57600"/>
          </a:xfrm>
          <a:prstGeom prst="rect">
            <a:avLst/>
          </a:prstGeom>
          <a:solidFill>
            <a:srgbClr val="E8C2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0F7CFFC7-CDF5-52BC-8BFA-8221715DAFCA}"/>
              </a:ext>
            </a:extLst>
          </p:cNvPr>
          <p:cNvSpPr/>
          <p:nvPr/>
        </p:nvSpPr>
        <p:spPr>
          <a:xfrm rot="5400000">
            <a:off x="8911443" y="3323546"/>
            <a:ext cx="3598741" cy="45719"/>
          </a:xfrm>
          <a:prstGeom prst="rect">
            <a:avLst/>
          </a:prstGeom>
          <a:solidFill>
            <a:srgbClr val="E8C2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320395" y="5817828"/>
            <a:ext cx="7784510"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General Practice across the QUB Medical School Curriculum 2025/2026</a:t>
            </a:r>
          </a:p>
        </p:txBody>
      </p:sp>
      <p:pic>
        <p:nvPicPr>
          <p:cNvPr id="3" name="Picture 2" descr="Queen's University Belfast - British ...">
            <a:extLst>
              <a:ext uri="{FF2B5EF4-FFF2-40B4-BE49-F238E27FC236}">
                <a16:creationId xmlns:a16="http://schemas.microsoft.com/office/drawing/2014/main" id="{35E94A03-0B4E-C6EA-64AD-4DED58760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94" y="4945519"/>
            <a:ext cx="2264276" cy="81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1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24"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AC9C57D-8FAC-1309-1CD8-6652122BBAEB}"/>
              </a:ext>
            </a:extLst>
          </p:cNvPr>
          <p:cNvSpPr>
            <a:spLocks noGrp="1"/>
          </p:cNvSpPr>
          <p:nvPr>
            <p:ph type="title"/>
          </p:nvPr>
        </p:nvSpPr>
        <p:spPr>
          <a:xfrm>
            <a:off x="466722" y="586855"/>
            <a:ext cx="3201366" cy="3387497"/>
          </a:xfrm>
        </p:spPr>
        <p:txBody>
          <a:bodyPr anchor="b">
            <a:normAutofit/>
          </a:bodyPr>
          <a:lstStyle/>
          <a:p>
            <a:pPr algn="r"/>
            <a:r>
              <a:rPr lang="en-US" sz="3700" b="1">
                <a:solidFill>
                  <a:srgbClr val="FFFFFF"/>
                </a:solidFill>
              </a:rPr>
              <a:t>Learning objectives and competencies</a:t>
            </a:r>
          </a:p>
        </p:txBody>
      </p:sp>
      <p:sp>
        <p:nvSpPr>
          <p:cNvPr id="5" name="Content Placeholder 4">
            <a:extLst>
              <a:ext uri="{FF2B5EF4-FFF2-40B4-BE49-F238E27FC236}">
                <a16:creationId xmlns:a16="http://schemas.microsoft.com/office/drawing/2014/main" id="{1A99A34B-FB4B-4E7E-4819-1EDAAE1AC216}"/>
              </a:ext>
            </a:extLst>
          </p:cNvPr>
          <p:cNvSpPr>
            <a:spLocks noGrp="1"/>
          </p:cNvSpPr>
          <p:nvPr>
            <p:ph idx="1"/>
          </p:nvPr>
        </p:nvSpPr>
        <p:spPr>
          <a:xfrm>
            <a:off x="4810259" y="649480"/>
            <a:ext cx="6555347" cy="5546047"/>
          </a:xfrm>
        </p:spPr>
        <p:txBody>
          <a:bodyPr anchor="ctr">
            <a:normAutofit/>
          </a:bodyPr>
          <a:lstStyle/>
          <a:p>
            <a:pPr marL="0" indent="0">
              <a:buNone/>
            </a:pPr>
            <a:r>
              <a:rPr lang="en-GB" sz="1300">
                <a:highlight>
                  <a:srgbClr val="FFFF00"/>
                </a:highlight>
              </a:rPr>
              <a:t>Assessing all types of chronic pain (chronic primary pain, chronic secondary pain, or both)</a:t>
            </a:r>
          </a:p>
          <a:p>
            <a:pPr marL="0" indent="0">
              <a:buNone/>
            </a:pPr>
            <a:r>
              <a:rPr lang="en-GB" sz="1300">
                <a:highlight>
                  <a:srgbClr val="FFFF00"/>
                </a:highlight>
              </a:rPr>
              <a:t>	</a:t>
            </a:r>
            <a:r>
              <a:rPr lang="en-GB" sz="1300" b="1">
                <a:highlight>
                  <a:srgbClr val="FFFF00"/>
                </a:highlight>
              </a:rPr>
              <a:t>Person-centred assessment</a:t>
            </a:r>
          </a:p>
          <a:p>
            <a:pPr marL="0" indent="0">
              <a:buNone/>
            </a:pPr>
            <a:r>
              <a:rPr lang="en-GB" sz="1300"/>
              <a:t>	Thinking about possible causes for pain</a:t>
            </a:r>
          </a:p>
          <a:p>
            <a:pPr marL="0" indent="0">
              <a:buNone/>
            </a:pPr>
            <a:r>
              <a:rPr lang="en-GB" sz="1300">
                <a:highlight>
                  <a:srgbClr val="FFFF00"/>
                </a:highlight>
              </a:rPr>
              <a:t>	</a:t>
            </a:r>
            <a:r>
              <a:rPr lang="en-GB" sz="1300" b="1">
                <a:highlight>
                  <a:srgbClr val="FFFF00"/>
                </a:highlight>
              </a:rPr>
              <a:t>Talking about pain – how this affects life and how life affects pain</a:t>
            </a:r>
          </a:p>
          <a:p>
            <a:pPr marL="0" indent="0">
              <a:buNone/>
            </a:pPr>
            <a:r>
              <a:rPr lang="en-GB" sz="1300"/>
              <a:t>	Providing advice and information</a:t>
            </a:r>
          </a:p>
          <a:p>
            <a:pPr marL="0" indent="0">
              <a:buNone/>
            </a:pPr>
            <a:r>
              <a:rPr lang="en-GB" sz="1300"/>
              <a:t>	Developing a care and support plan</a:t>
            </a:r>
          </a:p>
          <a:p>
            <a:pPr marL="0" indent="0">
              <a:buNone/>
            </a:pPr>
            <a:r>
              <a:rPr lang="en-GB" sz="1300"/>
              <a:t>	Flare-ups</a:t>
            </a:r>
          </a:p>
          <a:p>
            <a:pPr marL="0" indent="0">
              <a:buNone/>
            </a:pPr>
            <a:r>
              <a:rPr lang="en-GB" sz="1300"/>
              <a:t>Managing chronic primary pain</a:t>
            </a:r>
          </a:p>
          <a:p>
            <a:pPr marL="0" indent="0">
              <a:buNone/>
            </a:pPr>
            <a:r>
              <a:rPr lang="en-GB" sz="1300">
                <a:highlight>
                  <a:srgbClr val="FFFF00"/>
                </a:highlight>
              </a:rPr>
              <a:t>	</a:t>
            </a:r>
            <a:r>
              <a:rPr lang="en-GB" sz="1300" b="1">
                <a:highlight>
                  <a:srgbClr val="FFFF00"/>
                </a:highlight>
              </a:rPr>
              <a:t>Non-pharmacological</a:t>
            </a:r>
            <a:r>
              <a:rPr lang="en-GB" sz="1300">
                <a:highlight>
                  <a:srgbClr val="FFFF00"/>
                </a:highlight>
              </a:rPr>
              <a:t> (</a:t>
            </a:r>
            <a:r>
              <a:rPr lang="en-GB" sz="1300"/>
              <a:t>esp. pain management programmes- Versus arthritis)</a:t>
            </a:r>
          </a:p>
          <a:p>
            <a:pPr marL="0" indent="0">
              <a:buNone/>
            </a:pPr>
            <a:r>
              <a:rPr lang="en-GB" sz="1300"/>
              <a:t>	and benefits/risks of pharmacological management</a:t>
            </a:r>
          </a:p>
          <a:p>
            <a:pPr marL="0" indent="0">
              <a:buNone/>
            </a:pPr>
            <a:endParaRPr lang="en-GB" sz="1300"/>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a:ln>
                  <a:noFill/>
                </a:ln>
                <a:effectLst/>
                <a:uLnTx/>
                <a:uFillTx/>
                <a:latin typeface="Aptos" panose="02110004020202020204"/>
                <a:ea typeface="+mn-ea"/>
                <a:cs typeface="+mn-cs"/>
              </a:rPr>
              <a:t>Assessment and Management using the </a:t>
            </a:r>
            <a:r>
              <a:rPr kumimoji="0" lang="en-US" sz="1300" b="1" i="0" u="none" strike="noStrike" kern="1200" cap="none" spc="0" normalizeH="0" baseline="0" noProof="0">
                <a:ln>
                  <a:noFill/>
                </a:ln>
                <a:effectLst/>
                <a:highlight>
                  <a:srgbClr val="FFFF00"/>
                </a:highlight>
                <a:uLnTx/>
                <a:uFillTx/>
                <a:latin typeface="Aptos" panose="02110004020202020204"/>
                <a:ea typeface="+mn-ea"/>
                <a:cs typeface="+mn-cs"/>
              </a:rPr>
              <a:t>biopsychological model</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300" b="0" i="0" u="none" strike="noStrike" kern="1200" cap="none" spc="0" normalizeH="0" baseline="0" noProof="0">
              <a:ln>
                <a:noFill/>
              </a:ln>
              <a:effectLst/>
              <a:uLnTx/>
              <a:uFillTx/>
              <a:latin typeface="Aptos" panose="02110004020202020204"/>
              <a:ea typeface="+mn-ea"/>
              <a:cs typeface="+mn-cs"/>
            </a:endParaRPr>
          </a:p>
          <a:p>
            <a:pPr marL="0" indent="0">
              <a:buNone/>
            </a:pPr>
            <a:r>
              <a:rPr lang="en-GB" sz="1300"/>
              <a:t>Communication skills:</a:t>
            </a:r>
            <a:r>
              <a:rPr lang="en-GB" sz="1300">
                <a:highlight>
                  <a:srgbClr val="FFFF00"/>
                </a:highlight>
              </a:rPr>
              <a:t> </a:t>
            </a:r>
            <a:r>
              <a:rPr lang="en-GB" sz="1300" b="1">
                <a:highlight>
                  <a:srgbClr val="FFFF00"/>
                </a:highlight>
              </a:rPr>
              <a:t>shared-decision making, compassionate care</a:t>
            </a:r>
          </a:p>
          <a:p>
            <a:pPr marL="0" indent="0">
              <a:buNone/>
            </a:pPr>
            <a:endParaRPr lang="en-GB" sz="1300"/>
          </a:p>
          <a:p>
            <a:pPr marL="0" indent="0">
              <a:buNone/>
            </a:pPr>
            <a:r>
              <a:rPr lang="en-US" sz="1300"/>
              <a:t>Professional skills: respect, empathy, person-centredness, resilience/emotional regulation</a:t>
            </a:r>
          </a:p>
        </p:txBody>
      </p:sp>
    </p:spTree>
    <p:extLst>
      <p:ext uri="{BB962C8B-B14F-4D97-AF65-F5344CB8AC3E}">
        <p14:creationId xmlns:p14="http://schemas.microsoft.com/office/powerpoint/2010/main" val="18440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4BB072-E2A2-7852-E51E-28E01AC837B6}"/>
              </a:ext>
            </a:extLst>
          </p:cNvPr>
          <p:cNvSpPr>
            <a:spLocks noGrp="1"/>
          </p:cNvSpPr>
          <p:nvPr>
            <p:ph type="body" sz="quarter" idx="10"/>
          </p:nvPr>
        </p:nvSpPr>
        <p:spPr/>
        <p:txBody>
          <a:bodyPr/>
          <a:lstStyle/>
          <a:p>
            <a:r>
              <a:rPr lang="en-GB" dirty="0"/>
              <a:t>feedback</a:t>
            </a:r>
          </a:p>
        </p:txBody>
      </p:sp>
    </p:spTree>
    <p:extLst>
      <p:ext uri="{BB962C8B-B14F-4D97-AF65-F5344CB8AC3E}">
        <p14:creationId xmlns:p14="http://schemas.microsoft.com/office/powerpoint/2010/main" val="37634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D6FC-D79B-E689-5FEB-25F87C63575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D9E44D-CFBF-63B6-7F12-3F5F3E738E5E}"/>
              </a:ext>
            </a:extLst>
          </p:cNvPr>
          <p:cNvSpPr>
            <a:spLocks noGrp="1"/>
          </p:cNvSpPr>
          <p:nvPr>
            <p:ph type="body" sz="quarter" idx="10"/>
          </p:nvPr>
        </p:nvSpPr>
        <p:spPr/>
        <p:txBody>
          <a:bodyPr/>
          <a:lstStyle/>
          <a:p>
            <a:pPr>
              <a:lnSpc>
                <a:spcPct val="100000"/>
              </a:lnSpc>
            </a:pPr>
            <a:r>
              <a:rPr lang="en-GB" sz="8000" kern="100" dirty="0">
                <a:effectLst/>
                <a:latin typeface="Versus Arthritis Display" panose="00000500000000000000" pitchFamily="2" charset="0"/>
                <a:ea typeface="Aptos" panose="020B0004020202020204" pitchFamily="34" charset="0"/>
                <a:cs typeface="Times New Roman" panose="02020603050405020304" pitchFamily="18" charset="0"/>
              </a:rPr>
              <a:t>100% OF DELEGATES who gave feedback Recommended PATIENT VOICE</a:t>
            </a:r>
            <a:endParaRPr lang="en-GB" sz="8000" dirty="0">
              <a:latin typeface="Versus Arthritis Display" panose="00000500000000000000" pitchFamily="2" charset="0"/>
            </a:endParaRPr>
          </a:p>
        </p:txBody>
      </p:sp>
    </p:spTree>
    <p:extLst>
      <p:ext uri="{BB962C8B-B14F-4D97-AF65-F5344CB8AC3E}">
        <p14:creationId xmlns:p14="http://schemas.microsoft.com/office/powerpoint/2010/main" val="206419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58F430C-093B-B4CB-2A3B-F9B75F6B18FA}"/>
              </a:ext>
            </a:extLst>
          </p:cNvPr>
          <p:cNvSpPr>
            <a:spLocks noGrp="1"/>
          </p:cNvSpPr>
          <p:nvPr>
            <p:ph type="title"/>
          </p:nvPr>
        </p:nvSpPr>
        <p:spPr>
          <a:xfrm>
            <a:off x="638881" y="457200"/>
            <a:ext cx="10909640" cy="1368614"/>
          </a:xfrm>
          <a:prstGeom prst="ellipse">
            <a:avLst/>
          </a:prstGeom>
        </p:spPr>
        <p:txBody>
          <a:bodyPr vert="horz" lIns="91440" tIns="45720" rIns="91440" bIns="45720" rtlCol="0" anchor="ctr">
            <a:normAutofit fontScale="90000"/>
          </a:bodyPr>
          <a:lstStyle/>
          <a:p>
            <a:pPr algn="ctr"/>
            <a:r>
              <a:rPr lang="en-US" sz="6100" dirty="0"/>
              <a:t>QUB Med Ed Student Feedback</a:t>
            </a:r>
          </a:p>
        </p:txBody>
      </p:sp>
      <p:sp>
        <p:nvSpPr>
          <p:cNvPr id="18"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screenshot of a computer&#10;&#10;Description automatically generated">
            <a:extLst>
              <a:ext uri="{FF2B5EF4-FFF2-40B4-BE49-F238E27FC236}">
                <a16:creationId xmlns:a16="http://schemas.microsoft.com/office/drawing/2014/main" id="{ECB2B012-38E5-1757-EDCA-B4C9C4F938CA}"/>
              </a:ext>
            </a:extLst>
          </p:cNvPr>
          <p:cNvPicPr>
            <a:picLocks noChangeAspect="1"/>
          </p:cNvPicPr>
          <p:nvPr/>
        </p:nvPicPr>
        <p:blipFill>
          <a:blip r:embed="rId2"/>
          <a:stretch>
            <a:fillRect/>
          </a:stretch>
        </p:blipFill>
        <p:spPr>
          <a:xfrm>
            <a:off x="320040" y="2866454"/>
            <a:ext cx="5614416" cy="3158108"/>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616271A0-7532-540D-901D-6E78EB1106F0}"/>
              </a:ext>
            </a:extLst>
          </p:cNvPr>
          <p:cNvPicPr>
            <a:picLocks noChangeAspect="1"/>
          </p:cNvPicPr>
          <p:nvPr/>
        </p:nvPicPr>
        <p:blipFill>
          <a:blip r:embed="rId3"/>
          <a:srcRect r="2701"/>
          <a:stretch>
            <a:fillRect/>
          </a:stretch>
        </p:blipFill>
        <p:spPr>
          <a:xfrm>
            <a:off x="6254496" y="2822619"/>
            <a:ext cx="5614416" cy="3245777"/>
          </a:xfrm>
          <a:prstGeom prst="rect">
            <a:avLst/>
          </a:prstGeom>
        </p:spPr>
      </p:pic>
    </p:spTree>
    <p:extLst>
      <p:ext uri="{BB962C8B-B14F-4D97-AF65-F5344CB8AC3E}">
        <p14:creationId xmlns:p14="http://schemas.microsoft.com/office/powerpoint/2010/main" val="129239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3000" r="2000" b="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76E77B-6DF6-DE01-B8A8-9C381E96CED5}"/>
              </a:ext>
            </a:extLst>
          </p:cNvPr>
          <p:cNvSpPr txBox="1"/>
          <p:nvPr/>
        </p:nvSpPr>
        <p:spPr>
          <a:xfrm>
            <a:off x="7522028" y="345441"/>
            <a:ext cx="4071257" cy="219855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Versus arthritis provided a very useful forum for the patient to meet others in similar situations, to exchange stories and how they each cope with their chronic conditions.</a:t>
            </a:r>
          </a:p>
        </p:txBody>
      </p:sp>
      <p:sp>
        <p:nvSpPr>
          <p:cNvPr id="5" name="TextBox 4">
            <a:extLst>
              <a:ext uri="{FF2B5EF4-FFF2-40B4-BE49-F238E27FC236}">
                <a16:creationId xmlns:a16="http://schemas.microsoft.com/office/drawing/2014/main" id="{1977FCCD-FA0F-653C-49C3-C2729B725D87}"/>
              </a:ext>
            </a:extLst>
          </p:cNvPr>
          <p:cNvSpPr txBox="1"/>
          <p:nvPr/>
        </p:nvSpPr>
        <p:spPr>
          <a:xfrm>
            <a:off x="7217228" y="3921873"/>
            <a:ext cx="364671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Good to hear what she thought we should know as medical professionals </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3DA254BC-9F5E-B86E-EE45-6B44EA100D09}"/>
              </a:ext>
            </a:extLst>
          </p:cNvPr>
          <p:cNvSpPr txBox="1"/>
          <p:nvPr/>
        </p:nvSpPr>
        <p:spPr>
          <a:xfrm>
            <a:off x="1328058" y="3921873"/>
            <a:ext cx="373380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Really good to hear how a chronic condition had affected the patient, not just physically but socially and emotionally as well. </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D8DF078C-520A-0F2B-A513-AF2DF93BC46D}"/>
              </a:ext>
            </a:extLst>
          </p:cNvPr>
          <p:cNvSpPr txBox="1"/>
          <p:nvPr/>
        </p:nvSpPr>
        <p:spPr>
          <a:xfrm>
            <a:off x="1948543" y="536775"/>
            <a:ext cx="334191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 think I learnt how debilitating a long-term illness like rheumatoid arthritis can be. People underestimate inflammatory arthritis and assume it is a “sore joint”, but it is much deeper than that and a life changing diagnosis. </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2849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Versus Arthritis">
      <a:dk1>
        <a:sysClr val="windowText" lastClr="000000"/>
      </a:dk1>
      <a:lt1>
        <a:sysClr val="window" lastClr="FFFFFF"/>
      </a:lt1>
      <a:dk2>
        <a:srgbClr val="644BA5"/>
      </a:dk2>
      <a:lt2>
        <a:srgbClr val="FFFFFF"/>
      </a:lt2>
      <a:accent1>
        <a:srgbClr val="644BA5"/>
      </a:accent1>
      <a:accent2>
        <a:srgbClr val="EB64A0"/>
      </a:accent2>
      <a:accent3>
        <a:srgbClr val="0073BE"/>
      </a:accent3>
      <a:accent4>
        <a:srgbClr val="37A53C"/>
      </a:accent4>
      <a:accent5>
        <a:srgbClr val="FAB900"/>
      </a:accent5>
      <a:accent6>
        <a:srgbClr val="E61E32"/>
      </a:accent6>
      <a:hlink>
        <a:srgbClr val="0563C1"/>
      </a:hlink>
      <a:folHlink>
        <a:srgbClr val="954F72"/>
      </a:folHlink>
    </a:clrScheme>
    <a:fontScheme name="Versus Arthritis Fonts">
      <a:majorFont>
        <a:latin typeface="Versus Arthritis Display"/>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rsus Arthritis.pptx" id="{88AEDC70-C721-43BF-A7A2-39F7306E50C8}" vid="{4DA6EF90-2197-4AD7-9E21-9462A40BAAA9}"/>
    </a:ext>
  </a:extLst>
</a:theme>
</file>

<file path=ppt/theme/theme2.xml><?xml version="1.0" encoding="utf-8"?>
<a:theme xmlns:a="http://schemas.openxmlformats.org/drawingml/2006/main" name="1_Office Theme">
  <a:themeElements>
    <a:clrScheme name="Versus Arthritis">
      <a:dk1>
        <a:sysClr val="windowText" lastClr="000000"/>
      </a:dk1>
      <a:lt1>
        <a:sysClr val="window" lastClr="FFFFFF"/>
      </a:lt1>
      <a:dk2>
        <a:srgbClr val="644BA5"/>
      </a:dk2>
      <a:lt2>
        <a:srgbClr val="FFFFFF"/>
      </a:lt2>
      <a:accent1>
        <a:srgbClr val="644BA5"/>
      </a:accent1>
      <a:accent2>
        <a:srgbClr val="EB64A0"/>
      </a:accent2>
      <a:accent3>
        <a:srgbClr val="0073BE"/>
      </a:accent3>
      <a:accent4>
        <a:srgbClr val="37A53C"/>
      </a:accent4>
      <a:accent5>
        <a:srgbClr val="FAB900"/>
      </a:accent5>
      <a:accent6>
        <a:srgbClr val="E61E32"/>
      </a:accent6>
      <a:hlink>
        <a:srgbClr val="0563C1"/>
      </a:hlink>
      <a:folHlink>
        <a:srgbClr val="954F72"/>
      </a:folHlink>
    </a:clrScheme>
    <a:fontScheme name="Versus Arthritis Fonts">
      <a:majorFont>
        <a:latin typeface="Versus Arthritis Display"/>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1243_Versus Arthritis Template_2025" id="{D4C1DB66-47C3-4D48-ACB1-EE103CD0A450}" vid="{AC73530C-6848-44B3-AD03-9FF904F002B8}"/>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1432</Words>
  <Application>Microsoft Office PowerPoint</Application>
  <PresentationFormat>Widescreen</PresentationFormat>
  <Paragraphs>110</Paragraphs>
  <Slides>13</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Aptos</vt:lpstr>
      <vt:lpstr>Aptos Display</vt:lpstr>
      <vt:lpstr>Arial</vt:lpstr>
      <vt:lpstr>Calibri</vt:lpstr>
      <vt:lpstr>Calibri Light</vt:lpstr>
      <vt:lpstr>Open Sans</vt:lpstr>
      <vt:lpstr>Roboto</vt:lpstr>
      <vt:lpstr>Versus Arthritis Display</vt:lpstr>
      <vt:lpstr>2_Office Theme</vt:lpstr>
      <vt:lpstr>1_Office Theme</vt:lpstr>
      <vt:lpstr>3_Office Theme</vt:lpstr>
      <vt:lpstr>4_Office Theme</vt:lpstr>
      <vt:lpstr>PowerPoint Presentation</vt:lpstr>
      <vt:lpstr>PowerPoint Presentation</vt:lpstr>
      <vt:lpstr>PowerPoint Presentation</vt:lpstr>
      <vt:lpstr>PowerPoint Presentation</vt:lpstr>
      <vt:lpstr>Learning objectives and competencies</vt:lpstr>
      <vt:lpstr>PowerPoint Presentation</vt:lpstr>
      <vt:lpstr>PowerPoint Presentation</vt:lpstr>
      <vt:lpstr>QUB Med Ed Student Feedback</vt:lpstr>
      <vt:lpstr>PowerPoint Presentation</vt:lpstr>
      <vt:lpstr>PARTNER FEEDBACK -EDUCATION</vt:lpstr>
      <vt:lpstr>PowerPoint Presentation</vt:lpstr>
      <vt:lpstr>PowerPoint Presentation</vt:lpstr>
      <vt:lpstr>PowerPoint Presentation</vt:lpstr>
    </vt:vector>
  </TitlesOfParts>
  <Company>Versus Arthritis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Lyons</dc:creator>
  <cp:lastModifiedBy>John McCormick</cp:lastModifiedBy>
  <cp:revision>1</cp:revision>
  <dcterms:created xsi:type="dcterms:W3CDTF">2025-11-10T22:00:10Z</dcterms:created>
  <dcterms:modified xsi:type="dcterms:W3CDTF">2025-11-18T17:12:31Z</dcterms:modified>
</cp:coreProperties>
</file>