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73" r:id="rId4"/>
    <p:sldId id="276" r:id="rId5"/>
    <p:sldId id="271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5.svg"/><Relationship Id="rId16" Type="http://schemas.openxmlformats.org/officeDocument/2006/relationships/image" Target="../media/image37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image" Target="../media/image25.svg"/><Relationship Id="rId16" Type="http://schemas.openxmlformats.org/officeDocument/2006/relationships/image" Target="../media/image37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19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D6231A-54EA-4923-BA59-3510CD892023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AD000B-C747-40D0-9C86-AA13CD806A7C}">
      <dgm:prSet/>
      <dgm:spPr/>
      <dgm:t>
        <a:bodyPr/>
        <a:lstStyle/>
        <a:p>
          <a:r>
            <a:rPr lang="en-GB" dirty="0"/>
            <a:t>Map physical activity provision </a:t>
          </a:r>
          <a:endParaRPr lang="en-US" dirty="0"/>
        </a:p>
      </dgm:t>
    </dgm:pt>
    <dgm:pt modelId="{7DD22AB0-164B-4111-95DE-B71FC958A8DE}" type="parTrans" cxnId="{0576D9F3-DD55-4637-8430-F3893AD65DEE}">
      <dgm:prSet/>
      <dgm:spPr/>
      <dgm:t>
        <a:bodyPr/>
        <a:lstStyle/>
        <a:p>
          <a:endParaRPr lang="en-US"/>
        </a:p>
      </dgm:t>
    </dgm:pt>
    <dgm:pt modelId="{8F38EAE3-6615-47FF-97F6-0D4296E9618F}" type="sibTrans" cxnId="{0576D9F3-DD55-4637-8430-F3893AD65DEE}">
      <dgm:prSet/>
      <dgm:spPr/>
      <dgm:t>
        <a:bodyPr/>
        <a:lstStyle/>
        <a:p>
          <a:endParaRPr lang="en-US"/>
        </a:p>
      </dgm:t>
    </dgm:pt>
    <dgm:pt modelId="{1AC72BAE-69A4-4D90-B4A2-7D500A718AF2}">
      <dgm:prSet/>
      <dgm:spPr/>
      <dgm:t>
        <a:bodyPr/>
        <a:lstStyle/>
        <a:p>
          <a:r>
            <a:rPr lang="en-GB" dirty="0"/>
            <a:t>Map physical activity resources</a:t>
          </a:r>
          <a:endParaRPr lang="en-US" dirty="0"/>
        </a:p>
      </dgm:t>
    </dgm:pt>
    <dgm:pt modelId="{91B2F26C-76B1-4F1B-A43D-289CFA97D743}" type="parTrans" cxnId="{49EC2A14-406C-4CAB-A18B-E55314CA1195}">
      <dgm:prSet/>
      <dgm:spPr/>
      <dgm:t>
        <a:bodyPr/>
        <a:lstStyle/>
        <a:p>
          <a:endParaRPr lang="en-US"/>
        </a:p>
      </dgm:t>
    </dgm:pt>
    <dgm:pt modelId="{8DC2590D-D794-4E2A-8745-69240B42550F}" type="sibTrans" cxnId="{49EC2A14-406C-4CAB-A18B-E55314CA1195}">
      <dgm:prSet/>
      <dgm:spPr/>
      <dgm:t>
        <a:bodyPr/>
        <a:lstStyle/>
        <a:p>
          <a:endParaRPr lang="en-US"/>
        </a:p>
      </dgm:t>
    </dgm:pt>
    <dgm:pt modelId="{EB75A811-576F-4D86-8EDB-AA3E3AB420BC}">
      <dgm:prSet/>
      <dgm:spPr/>
      <dgm:t>
        <a:bodyPr/>
        <a:lstStyle/>
        <a:p>
          <a:r>
            <a:rPr lang="en-GB" dirty="0"/>
            <a:t>Physical activity campaigns </a:t>
          </a:r>
          <a:endParaRPr lang="en-US" dirty="0"/>
        </a:p>
      </dgm:t>
    </dgm:pt>
    <dgm:pt modelId="{62916F99-5251-4EDA-9DDB-A35BC2DA199B}" type="parTrans" cxnId="{ADA3A9E5-DF6D-4C6E-A7E1-CCD536387F0B}">
      <dgm:prSet/>
      <dgm:spPr/>
      <dgm:t>
        <a:bodyPr/>
        <a:lstStyle/>
        <a:p>
          <a:endParaRPr lang="en-US"/>
        </a:p>
      </dgm:t>
    </dgm:pt>
    <dgm:pt modelId="{29AF8DB6-C7C8-4E7E-8C9D-CFB691DA9E57}" type="sibTrans" cxnId="{ADA3A9E5-DF6D-4C6E-A7E1-CCD536387F0B}">
      <dgm:prSet/>
      <dgm:spPr/>
      <dgm:t>
        <a:bodyPr/>
        <a:lstStyle/>
        <a:p>
          <a:endParaRPr lang="en-US"/>
        </a:p>
      </dgm:t>
    </dgm:pt>
    <dgm:pt modelId="{535101EE-65E8-4373-9749-8860B3E2AA4E}">
      <dgm:prSet/>
      <dgm:spPr/>
      <dgm:t>
        <a:bodyPr/>
        <a:lstStyle/>
        <a:p>
          <a:r>
            <a:rPr lang="en-GB" dirty="0"/>
            <a:t>Map &amp; source physical activity training </a:t>
          </a:r>
          <a:endParaRPr lang="en-US" dirty="0"/>
        </a:p>
      </dgm:t>
    </dgm:pt>
    <dgm:pt modelId="{DE4E2A1B-C4CC-4EB6-AF9F-2FF1DF68F71A}" type="parTrans" cxnId="{2E4603C1-B085-430A-BAC3-C1F94A3B8C88}">
      <dgm:prSet/>
      <dgm:spPr/>
      <dgm:t>
        <a:bodyPr/>
        <a:lstStyle/>
        <a:p>
          <a:endParaRPr lang="en-US"/>
        </a:p>
      </dgm:t>
    </dgm:pt>
    <dgm:pt modelId="{9C1A0E61-83AB-4116-90D0-7C3945CD59B8}" type="sibTrans" cxnId="{2E4603C1-B085-430A-BAC3-C1F94A3B8C88}">
      <dgm:prSet/>
      <dgm:spPr/>
      <dgm:t>
        <a:bodyPr/>
        <a:lstStyle/>
        <a:p>
          <a:endParaRPr lang="en-US"/>
        </a:p>
      </dgm:t>
    </dgm:pt>
    <dgm:pt modelId="{6AA5C9AC-210E-41D8-94E9-794ED82B0206}">
      <dgm:prSet/>
      <dgm:spPr/>
      <dgm:t>
        <a:bodyPr/>
        <a:lstStyle/>
        <a:p>
          <a:r>
            <a:rPr lang="en-GB" dirty="0"/>
            <a:t>Devise &amp; initiate survey &amp; consultation sessions</a:t>
          </a:r>
          <a:endParaRPr lang="en-US" dirty="0"/>
        </a:p>
      </dgm:t>
    </dgm:pt>
    <dgm:pt modelId="{915EF7FB-6B7E-4C3E-86A2-18A2BA55CC2A}" type="parTrans" cxnId="{3192E6E4-D5BD-4081-88BB-87698ECC37B8}">
      <dgm:prSet/>
      <dgm:spPr/>
      <dgm:t>
        <a:bodyPr/>
        <a:lstStyle/>
        <a:p>
          <a:endParaRPr lang="en-US"/>
        </a:p>
      </dgm:t>
    </dgm:pt>
    <dgm:pt modelId="{636A98AB-5774-487B-BF2B-57FFC98D2462}" type="sibTrans" cxnId="{3192E6E4-D5BD-4081-88BB-87698ECC37B8}">
      <dgm:prSet/>
      <dgm:spPr/>
      <dgm:t>
        <a:bodyPr/>
        <a:lstStyle/>
        <a:p>
          <a:endParaRPr lang="en-US"/>
        </a:p>
      </dgm:t>
    </dgm:pt>
    <dgm:pt modelId="{4FBAB40E-A190-4F24-895B-A1AB65931EAD}">
      <dgm:prSet/>
      <dgm:spPr/>
      <dgm:t>
        <a:bodyPr/>
        <a:lstStyle/>
        <a:p>
          <a:r>
            <a:rPr lang="en-GB" dirty="0"/>
            <a:t>Map &amp; devise physical activity messaging </a:t>
          </a:r>
          <a:endParaRPr lang="en-US" dirty="0"/>
        </a:p>
      </dgm:t>
    </dgm:pt>
    <dgm:pt modelId="{67F96B03-E46F-489C-A64D-685C007996AA}" type="parTrans" cxnId="{B30EFF0A-2136-4989-A473-6DDEA48EB217}">
      <dgm:prSet/>
      <dgm:spPr/>
      <dgm:t>
        <a:bodyPr/>
        <a:lstStyle/>
        <a:p>
          <a:endParaRPr lang="en-US"/>
        </a:p>
      </dgm:t>
    </dgm:pt>
    <dgm:pt modelId="{0CD86D6D-F5AB-449E-B13B-F8E158D6ED82}" type="sibTrans" cxnId="{B30EFF0A-2136-4989-A473-6DDEA48EB217}">
      <dgm:prSet/>
      <dgm:spPr/>
      <dgm:t>
        <a:bodyPr/>
        <a:lstStyle/>
        <a:p>
          <a:endParaRPr lang="en-US"/>
        </a:p>
      </dgm:t>
    </dgm:pt>
    <dgm:pt modelId="{95D68B80-E4DE-472B-A9E2-B55BC8E5DD29}">
      <dgm:prSet/>
      <dgm:spPr/>
      <dgm:t>
        <a:bodyPr/>
        <a:lstStyle/>
        <a:p>
          <a:r>
            <a:rPr lang="en-GB" dirty="0"/>
            <a:t>Map key stakeholders &amp; partners </a:t>
          </a:r>
          <a:endParaRPr lang="en-US" dirty="0"/>
        </a:p>
      </dgm:t>
    </dgm:pt>
    <dgm:pt modelId="{FF096B35-542D-4776-A751-EBCFF08B9DD0}" type="parTrans" cxnId="{357092A3-447F-4D06-A16B-D284C82A891F}">
      <dgm:prSet/>
      <dgm:spPr/>
      <dgm:t>
        <a:bodyPr/>
        <a:lstStyle/>
        <a:p>
          <a:endParaRPr lang="en-US"/>
        </a:p>
      </dgm:t>
    </dgm:pt>
    <dgm:pt modelId="{69BCE26D-A757-45A2-87DE-8EFAC21FAFDB}" type="sibTrans" cxnId="{357092A3-447F-4D06-A16B-D284C82A891F}">
      <dgm:prSet/>
      <dgm:spPr/>
      <dgm:t>
        <a:bodyPr/>
        <a:lstStyle/>
        <a:p>
          <a:endParaRPr lang="en-US"/>
        </a:p>
      </dgm:t>
    </dgm:pt>
    <dgm:pt modelId="{C792ACF6-6D81-484A-BABC-2B5F6A54820B}" type="pres">
      <dgm:prSet presAssocID="{35D6231A-54EA-4923-BA59-3510CD892023}" presName="vert0" presStyleCnt="0">
        <dgm:presLayoutVars>
          <dgm:dir/>
          <dgm:animOne val="branch"/>
          <dgm:animLvl val="lvl"/>
        </dgm:presLayoutVars>
      </dgm:prSet>
      <dgm:spPr/>
    </dgm:pt>
    <dgm:pt modelId="{5EE134F8-8ACB-467C-A8BF-0C7520A23F50}" type="pres">
      <dgm:prSet presAssocID="{85AD000B-C747-40D0-9C86-AA13CD806A7C}" presName="thickLine" presStyleLbl="alignNode1" presStyleIdx="0" presStyleCnt="7"/>
      <dgm:spPr/>
    </dgm:pt>
    <dgm:pt modelId="{C8816770-D367-4E82-B416-86A646B25EC7}" type="pres">
      <dgm:prSet presAssocID="{85AD000B-C747-40D0-9C86-AA13CD806A7C}" presName="horz1" presStyleCnt="0"/>
      <dgm:spPr/>
    </dgm:pt>
    <dgm:pt modelId="{E055ED0A-1B9F-498B-A0ED-B05ECBF27525}" type="pres">
      <dgm:prSet presAssocID="{85AD000B-C747-40D0-9C86-AA13CD806A7C}" presName="tx1" presStyleLbl="revTx" presStyleIdx="0" presStyleCnt="7"/>
      <dgm:spPr/>
    </dgm:pt>
    <dgm:pt modelId="{98B9457A-74A3-4B3F-9B65-63431A9102C2}" type="pres">
      <dgm:prSet presAssocID="{85AD000B-C747-40D0-9C86-AA13CD806A7C}" presName="vert1" presStyleCnt="0"/>
      <dgm:spPr/>
    </dgm:pt>
    <dgm:pt modelId="{7EDDA6E4-1573-4B2A-8FAF-C977BCC00149}" type="pres">
      <dgm:prSet presAssocID="{1AC72BAE-69A4-4D90-B4A2-7D500A718AF2}" presName="thickLine" presStyleLbl="alignNode1" presStyleIdx="1" presStyleCnt="7"/>
      <dgm:spPr/>
    </dgm:pt>
    <dgm:pt modelId="{AFABC3AB-3B7B-46D2-910E-23AC6E36C25C}" type="pres">
      <dgm:prSet presAssocID="{1AC72BAE-69A4-4D90-B4A2-7D500A718AF2}" presName="horz1" presStyleCnt="0"/>
      <dgm:spPr/>
    </dgm:pt>
    <dgm:pt modelId="{F8D70691-8438-45E5-8424-0C0000E9E91D}" type="pres">
      <dgm:prSet presAssocID="{1AC72BAE-69A4-4D90-B4A2-7D500A718AF2}" presName="tx1" presStyleLbl="revTx" presStyleIdx="1" presStyleCnt="7"/>
      <dgm:spPr/>
    </dgm:pt>
    <dgm:pt modelId="{8D27895B-5FFA-4224-8208-2CB1675B9966}" type="pres">
      <dgm:prSet presAssocID="{1AC72BAE-69A4-4D90-B4A2-7D500A718AF2}" presName="vert1" presStyleCnt="0"/>
      <dgm:spPr/>
    </dgm:pt>
    <dgm:pt modelId="{810D206E-3A22-4C9C-A902-961D2F59B84B}" type="pres">
      <dgm:prSet presAssocID="{EB75A811-576F-4D86-8EDB-AA3E3AB420BC}" presName="thickLine" presStyleLbl="alignNode1" presStyleIdx="2" presStyleCnt="7"/>
      <dgm:spPr/>
    </dgm:pt>
    <dgm:pt modelId="{5EFEDEFA-76E2-4F9B-A889-773A94484E2E}" type="pres">
      <dgm:prSet presAssocID="{EB75A811-576F-4D86-8EDB-AA3E3AB420BC}" presName="horz1" presStyleCnt="0"/>
      <dgm:spPr/>
    </dgm:pt>
    <dgm:pt modelId="{365C19CA-2713-40FC-A824-9353432E5A7C}" type="pres">
      <dgm:prSet presAssocID="{EB75A811-576F-4D86-8EDB-AA3E3AB420BC}" presName="tx1" presStyleLbl="revTx" presStyleIdx="2" presStyleCnt="7"/>
      <dgm:spPr/>
    </dgm:pt>
    <dgm:pt modelId="{00153B58-9A2C-42CB-A2C2-CC47A470AD80}" type="pres">
      <dgm:prSet presAssocID="{EB75A811-576F-4D86-8EDB-AA3E3AB420BC}" presName="vert1" presStyleCnt="0"/>
      <dgm:spPr/>
    </dgm:pt>
    <dgm:pt modelId="{FD402344-6FCE-4EE0-83CA-FCC08CE5BD50}" type="pres">
      <dgm:prSet presAssocID="{535101EE-65E8-4373-9749-8860B3E2AA4E}" presName="thickLine" presStyleLbl="alignNode1" presStyleIdx="3" presStyleCnt="7"/>
      <dgm:spPr/>
    </dgm:pt>
    <dgm:pt modelId="{3C1D21F9-F231-43D0-A447-C13E4E6CEEA6}" type="pres">
      <dgm:prSet presAssocID="{535101EE-65E8-4373-9749-8860B3E2AA4E}" presName="horz1" presStyleCnt="0"/>
      <dgm:spPr/>
    </dgm:pt>
    <dgm:pt modelId="{A4B296E9-E1C8-4B48-B863-1543842962D7}" type="pres">
      <dgm:prSet presAssocID="{535101EE-65E8-4373-9749-8860B3E2AA4E}" presName="tx1" presStyleLbl="revTx" presStyleIdx="3" presStyleCnt="7"/>
      <dgm:spPr/>
    </dgm:pt>
    <dgm:pt modelId="{B4DFC83F-B023-4D8C-AD83-FF19CAF825BF}" type="pres">
      <dgm:prSet presAssocID="{535101EE-65E8-4373-9749-8860B3E2AA4E}" presName="vert1" presStyleCnt="0"/>
      <dgm:spPr/>
    </dgm:pt>
    <dgm:pt modelId="{F9B97848-4597-47E5-96E2-00F9326B44B9}" type="pres">
      <dgm:prSet presAssocID="{6AA5C9AC-210E-41D8-94E9-794ED82B0206}" presName="thickLine" presStyleLbl="alignNode1" presStyleIdx="4" presStyleCnt="7"/>
      <dgm:spPr/>
    </dgm:pt>
    <dgm:pt modelId="{2589BAEF-F98C-44E1-B120-579EF50444DA}" type="pres">
      <dgm:prSet presAssocID="{6AA5C9AC-210E-41D8-94E9-794ED82B0206}" presName="horz1" presStyleCnt="0"/>
      <dgm:spPr/>
    </dgm:pt>
    <dgm:pt modelId="{6D675649-2CAA-46B3-8343-4A18534FBA10}" type="pres">
      <dgm:prSet presAssocID="{6AA5C9AC-210E-41D8-94E9-794ED82B0206}" presName="tx1" presStyleLbl="revTx" presStyleIdx="4" presStyleCnt="7"/>
      <dgm:spPr/>
    </dgm:pt>
    <dgm:pt modelId="{8C83ABD9-445B-4533-BF5D-131B05017475}" type="pres">
      <dgm:prSet presAssocID="{6AA5C9AC-210E-41D8-94E9-794ED82B0206}" presName="vert1" presStyleCnt="0"/>
      <dgm:spPr/>
    </dgm:pt>
    <dgm:pt modelId="{7CBC3E90-3763-4F20-BAC6-577ED1DFD1D6}" type="pres">
      <dgm:prSet presAssocID="{4FBAB40E-A190-4F24-895B-A1AB65931EAD}" presName="thickLine" presStyleLbl="alignNode1" presStyleIdx="5" presStyleCnt="7"/>
      <dgm:spPr/>
    </dgm:pt>
    <dgm:pt modelId="{0D59F378-912A-4E7E-85EA-F80468C78A05}" type="pres">
      <dgm:prSet presAssocID="{4FBAB40E-A190-4F24-895B-A1AB65931EAD}" presName="horz1" presStyleCnt="0"/>
      <dgm:spPr/>
    </dgm:pt>
    <dgm:pt modelId="{4F8518FF-BCC9-4F79-9228-650E0F58D4B6}" type="pres">
      <dgm:prSet presAssocID="{4FBAB40E-A190-4F24-895B-A1AB65931EAD}" presName="tx1" presStyleLbl="revTx" presStyleIdx="5" presStyleCnt="7"/>
      <dgm:spPr/>
    </dgm:pt>
    <dgm:pt modelId="{CDDE88F6-ED19-406C-A56C-44325501B21B}" type="pres">
      <dgm:prSet presAssocID="{4FBAB40E-A190-4F24-895B-A1AB65931EAD}" presName="vert1" presStyleCnt="0"/>
      <dgm:spPr/>
    </dgm:pt>
    <dgm:pt modelId="{ADA68F20-518B-45CF-8644-2F68C333A88E}" type="pres">
      <dgm:prSet presAssocID="{95D68B80-E4DE-472B-A9E2-B55BC8E5DD29}" presName="thickLine" presStyleLbl="alignNode1" presStyleIdx="6" presStyleCnt="7"/>
      <dgm:spPr/>
    </dgm:pt>
    <dgm:pt modelId="{87693F4D-FD6F-4158-B1D4-03F3A099367E}" type="pres">
      <dgm:prSet presAssocID="{95D68B80-E4DE-472B-A9E2-B55BC8E5DD29}" presName="horz1" presStyleCnt="0"/>
      <dgm:spPr/>
    </dgm:pt>
    <dgm:pt modelId="{3670FC28-E999-4BAE-BB9F-DB789DF6259A}" type="pres">
      <dgm:prSet presAssocID="{95D68B80-E4DE-472B-A9E2-B55BC8E5DD29}" presName="tx1" presStyleLbl="revTx" presStyleIdx="6" presStyleCnt="7"/>
      <dgm:spPr/>
    </dgm:pt>
    <dgm:pt modelId="{4B2363DA-6224-4FFE-8776-7C7F1CC3FE62}" type="pres">
      <dgm:prSet presAssocID="{95D68B80-E4DE-472B-A9E2-B55BC8E5DD29}" presName="vert1" presStyleCnt="0"/>
      <dgm:spPr/>
    </dgm:pt>
  </dgm:ptLst>
  <dgm:cxnLst>
    <dgm:cxn modelId="{B30EFF0A-2136-4989-A473-6DDEA48EB217}" srcId="{35D6231A-54EA-4923-BA59-3510CD892023}" destId="{4FBAB40E-A190-4F24-895B-A1AB65931EAD}" srcOrd="5" destOrd="0" parTransId="{67F96B03-E46F-489C-A64D-685C007996AA}" sibTransId="{0CD86D6D-F5AB-449E-B13B-F8E158D6ED82}"/>
    <dgm:cxn modelId="{49EC2A14-406C-4CAB-A18B-E55314CA1195}" srcId="{35D6231A-54EA-4923-BA59-3510CD892023}" destId="{1AC72BAE-69A4-4D90-B4A2-7D500A718AF2}" srcOrd="1" destOrd="0" parTransId="{91B2F26C-76B1-4F1B-A43D-289CFA97D743}" sibTransId="{8DC2590D-D794-4E2A-8745-69240B42550F}"/>
    <dgm:cxn modelId="{B5ADB226-33F7-4070-944A-306F1E95513D}" type="presOf" srcId="{535101EE-65E8-4373-9749-8860B3E2AA4E}" destId="{A4B296E9-E1C8-4B48-B863-1543842962D7}" srcOrd="0" destOrd="0" presId="urn:microsoft.com/office/officeart/2008/layout/LinedList"/>
    <dgm:cxn modelId="{12978F30-79BA-447F-95C2-E604655DA7BF}" type="presOf" srcId="{35D6231A-54EA-4923-BA59-3510CD892023}" destId="{C792ACF6-6D81-484A-BABC-2B5F6A54820B}" srcOrd="0" destOrd="0" presId="urn:microsoft.com/office/officeart/2008/layout/LinedList"/>
    <dgm:cxn modelId="{C90C7040-F3F4-42D9-BD7F-54E8F47C5357}" type="presOf" srcId="{1AC72BAE-69A4-4D90-B4A2-7D500A718AF2}" destId="{F8D70691-8438-45E5-8424-0C0000E9E91D}" srcOrd="0" destOrd="0" presId="urn:microsoft.com/office/officeart/2008/layout/LinedList"/>
    <dgm:cxn modelId="{09B07F4C-67EA-411F-9CF3-4123E6319164}" type="presOf" srcId="{EB75A811-576F-4D86-8EDB-AA3E3AB420BC}" destId="{365C19CA-2713-40FC-A824-9353432E5A7C}" srcOrd="0" destOrd="0" presId="urn:microsoft.com/office/officeart/2008/layout/LinedList"/>
    <dgm:cxn modelId="{8CA8B571-CA25-492E-8BB1-8379B0FD4901}" type="presOf" srcId="{95D68B80-E4DE-472B-A9E2-B55BC8E5DD29}" destId="{3670FC28-E999-4BAE-BB9F-DB789DF6259A}" srcOrd="0" destOrd="0" presId="urn:microsoft.com/office/officeart/2008/layout/LinedList"/>
    <dgm:cxn modelId="{2949617D-DC0C-4050-B84B-879472B56DF1}" type="presOf" srcId="{85AD000B-C747-40D0-9C86-AA13CD806A7C}" destId="{E055ED0A-1B9F-498B-A0ED-B05ECBF27525}" srcOrd="0" destOrd="0" presId="urn:microsoft.com/office/officeart/2008/layout/LinedList"/>
    <dgm:cxn modelId="{6298D6A1-4284-430B-9E7A-768846DB5021}" type="presOf" srcId="{6AA5C9AC-210E-41D8-94E9-794ED82B0206}" destId="{6D675649-2CAA-46B3-8343-4A18534FBA10}" srcOrd="0" destOrd="0" presId="urn:microsoft.com/office/officeart/2008/layout/LinedList"/>
    <dgm:cxn modelId="{357092A3-447F-4D06-A16B-D284C82A891F}" srcId="{35D6231A-54EA-4923-BA59-3510CD892023}" destId="{95D68B80-E4DE-472B-A9E2-B55BC8E5DD29}" srcOrd="6" destOrd="0" parTransId="{FF096B35-542D-4776-A751-EBCFF08B9DD0}" sibTransId="{69BCE26D-A757-45A2-87DE-8EFAC21FAFDB}"/>
    <dgm:cxn modelId="{2E4603C1-B085-430A-BAC3-C1F94A3B8C88}" srcId="{35D6231A-54EA-4923-BA59-3510CD892023}" destId="{535101EE-65E8-4373-9749-8860B3E2AA4E}" srcOrd="3" destOrd="0" parTransId="{DE4E2A1B-C4CC-4EB6-AF9F-2FF1DF68F71A}" sibTransId="{9C1A0E61-83AB-4116-90D0-7C3945CD59B8}"/>
    <dgm:cxn modelId="{3192E6E4-D5BD-4081-88BB-87698ECC37B8}" srcId="{35D6231A-54EA-4923-BA59-3510CD892023}" destId="{6AA5C9AC-210E-41D8-94E9-794ED82B0206}" srcOrd="4" destOrd="0" parTransId="{915EF7FB-6B7E-4C3E-86A2-18A2BA55CC2A}" sibTransId="{636A98AB-5774-487B-BF2B-57FFC98D2462}"/>
    <dgm:cxn modelId="{ADA3A9E5-DF6D-4C6E-A7E1-CCD536387F0B}" srcId="{35D6231A-54EA-4923-BA59-3510CD892023}" destId="{EB75A811-576F-4D86-8EDB-AA3E3AB420BC}" srcOrd="2" destOrd="0" parTransId="{62916F99-5251-4EDA-9DDB-A35BC2DA199B}" sibTransId="{29AF8DB6-C7C8-4E7E-8C9D-CFB691DA9E57}"/>
    <dgm:cxn modelId="{6206AFCB-EB6F-4471-B178-374EAEDAFA11}" type="presOf" srcId="{4FBAB40E-A190-4F24-895B-A1AB65931EAD}" destId="{4F8518FF-BCC9-4F79-9228-650E0F58D4B6}" srcOrd="0" destOrd="0" presId="urn:microsoft.com/office/officeart/2008/layout/LinedList"/>
    <dgm:cxn modelId="{0576D9F3-DD55-4637-8430-F3893AD65DEE}" srcId="{35D6231A-54EA-4923-BA59-3510CD892023}" destId="{85AD000B-C747-40D0-9C86-AA13CD806A7C}" srcOrd="0" destOrd="0" parTransId="{7DD22AB0-164B-4111-95DE-B71FC958A8DE}" sibTransId="{8F38EAE3-6615-47FF-97F6-0D4296E9618F}"/>
    <dgm:cxn modelId="{86AEE6C1-39EF-4202-9C1F-98B60DCEAAE7}" type="presParOf" srcId="{C792ACF6-6D81-484A-BABC-2B5F6A54820B}" destId="{5EE134F8-8ACB-467C-A8BF-0C7520A23F50}" srcOrd="0" destOrd="0" presId="urn:microsoft.com/office/officeart/2008/layout/LinedList"/>
    <dgm:cxn modelId="{DC980070-2FF3-4E8F-8D95-85695A0165F4}" type="presParOf" srcId="{C792ACF6-6D81-484A-BABC-2B5F6A54820B}" destId="{C8816770-D367-4E82-B416-86A646B25EC7}" srcOrd="1" destOrd="0" presId="urn:microsoft.com/office/officeart/2008/layout/LinedList"/>
    <dgm:cxn modelId="{78323555-6496-4314-AF64-3783AD2D9B63}" type="presParOf" srcId="{C8816770-D367-4E82-B416-86A646B25EC7}" destId="{E055ED0A-1B9F-498B-A0ED-B05ECBF27525}" srcOrd="0" destOrd="0" presId="urn:microsoft.com/office/officeart/2008/layout/LinedList"/>
    <dgm:cxn modelId="{8D27596F-488A-4356-B297-B9580C65C931}" type="presParOf" srcId="{C8816770-D367-4E82-B416-86A646B25EC7}" destId="{98B9457A-74A3-4B3F-9B65-63431A9102C2}" srcOrd="1" destOrd="0" presId="urn:microsoft.com/office/officeart/2008/layout/LinedList"/>
    <dgm:cxn modelId="{B84A378A-186D-40B6-BC11-76128ABD8E7D}" type="presParOf" srcId="{C792ACF6-6D81-484A-BABC-2B5F6A54820B}" destId="{7EDDA6E4-1573-4B2A-8FAF-C977BCC00149}" srcOrd="2" destOrd="0" presId="urn:microsoft.com/office/officeart/2008/layout/LinedList"/>
    <dgm:cxn modelId="{68469E13-DA63-4F80-B05B-08146CA43996}" type="presParOf" srcId="{C792ACF6-6D81-484A-BABC-2B5F6A54820B}" destId="{AFABC3AB-3B7B-46D2-910E-23AC6E36C25C}" srcOrd="3" destOrd="0" presId="urn:microsoft.com/office/officeart/2008/layout/LinedList"/>
    <dgm:cxn modelId="{2FE6B7F9-7C01-49CA-80CC-2AAC26A1CD35}" type="presParOf" srcId="{AFABC3AB-3B7B-46D2-910E-23AC6E36C25C}" destId="{F8D70691-8438-45E5-8424-0C0000E9E91D}" srcOrd="0" destOrd="0" presId="urn:microsoft.com/office/officeart/2008/layout/LinedList"/>
    <dgm:cxn modelId="{9673C69F-39AA-4887-871A-F76118974C04}" type="presParOf" srcId="{AFABC3AB-3B7B-46D2-910E-23AC6E36C25C}" destId="{8D27895B-5FFA-4224-8208-2CB1675B9966}" srcOrd="1" destOrd="0" presId="urn:microsoft.com/office/officeart/2008/layout/LinedList"/>
    <dgm:cxn modelId="{CA3686AE-6D2A-44A2-9DEB-6965FA7A271B}" type="presParOf" srcId="{C792ACF6-6D81-484A-BABC-2B5F6A54820B}" destId="{810D206E-3A22-4C9C-A902-961D2F59B84B}" srcOrd="4" destOrd="0" presId="urn:microsoft.com/office/officeart/2008/layout/LinedList"/>
    <dgm:cxn modelId="{0BB1BABC-F750-479A-B82A-0B7682BEF9F5}" type="presParOf" srcId="{C792ACF6-6D81-484A-BABC-2B5F6A54820B}" destId="{5EFEDEFA-76E2-4F9B-A889-773A94484E2E}" srcOrd="5" destOrd="0" presId="urn:microsoft.com/office/officeart/2008/layout/LinedList"/>
    <dgm:cxn modelId="{CFF00048-4317-4369-A551-D7E326BF69A8}" type="presParOf" srcId="{5EFEDEFA-76E2-4F9B-A889-773A94484E2E}" destId="{365C19CA-2713-40FC-A824-9353432E5A7C}" srcOrd="0" destOrd="0" presId="urn:microsoft.com/office/officeart/2008/layout/LinedList"/>
    <dgm:cxn modelId="{A9F8C361-F55F-40C7-9610-8B1FC052091B}" type="presParOf" srcId="{5EFEDEFA-76E2-4F9B-A889-773A94484E2E}" destId="{00153B58-9A2C-42CB-A2C2-CC47A470AD80}" srcOrd="1" destOrd="0" presId="urn:microsoft.com/office/officeart/2008/layout/LinedList"/>
    <dgm:cxn modelId="{3B5BA097-8213-4F77-AD00-B8006ADB92EF}" type="presParOf" srcId="{C792ACF6-6D81-484A-BABC-2B5F6A54820B}" destId="{FD402344-6FCE-4EE0-83CA-FCC08CE5BD50}" srcOrd="6" destOrd="0" presId="urn:microsoft.com/office/officeart/2008/layout/LinedList"/>
    <dgm:cxn modelId="{67A90E86-A34F-4176-80DD-0B16A42D81CD}" type="presParOf" srcId="{C792ACF6-6D81-484A-BABC-2B5F6A54820B}" destId="{3C1D21F9-F231-43D0-A447-C13E4E6CEEA6}" srcOrd="7" destOrd="0" presId="urn:microsoft.com/office/officeart/2008/layout/LinedList"/>
    <dgm:cxn modelId="{6728599A-02BE-4E3F-BE39-CBBD1530F199}" type="presParOf" srcId="{3C1D21F9-F231-43D0-A447-C13E4E6CEEA6}" destId="{A4B296E9-E1C8-4B48-B863-1543842962D7}" srcOrd="0" destOrd="0" presId="urn:microsoft.com/office/officeart/2008/layout/LinedList"/>
    <dgm:cxn modelId="{3BD5915A-3EA9-4E72-927C-E4B83E7AE7A6}" type="presParOf" srcId="{3C1D21F9-F231-43D0-A447-C13E4E6CEEA6}" destId="{B4DFC83F-B023-4D8C-AD83-FF19CAF825BF}" srcOrd="1" destOrd="0" presId="urn:microsoft.com/office/officeart/2008/layout/LinedList"/>
    <dgm:cxn modelId="{1E0B0FB6-65D6-43E1-9608-D4372E5DAA15}" type="presParOf" srcId="{C792ACF6-6D81-484A-BABC-2B5F6A54820B}" destId="{F9B97848-4597-47E5-96E2-00F9326B44B9}" srcOrd="8" destOrd="0" presId="urn:microsoft.com/office/officeart/2008/layout/LinedList"/>
    <dgm:cxn modelId="{0389E636-E321-4CB6-B64F-D857462834A6}" type="presParOf" srcId="{C792ACF6-6D81-484A-BABC-2B5F6A54820B}" destId="{2589BAEF-F98C-44E1-B120-579EF50444DA}" srcOrd="9" destOrd="0" presId="urn:microsoft.com/office/officeart/2008/layout/LinedList"/>
    <dgm:cxn modelId="{510EC030-B028-4DFD-AE9D-9345B2A7853C}" type="presParOf" srcId="{2589BAEF-F98C-44E1-B120-579EF50444DA}" destId="{6D675649-2CAA-46B3-8343-4A18534FBA10}" srcOrd="0" destOrd="0" presId="urn:microsoft.com/office/officeart/2008/layout/LinedList"/>
    <dgm:cxn modelId="{B3A6BC7E-D77D-4B44-9AF9-38B47D1BA5D2}" type="presParOf" srcId="{2589BAEF-F98C-44E1-B120-579EF50444DA}" destId="{8C83ABD9-445B-4533-BF5D-131B05017475}" srcOrd="1" destOrd="0" presId="urn:microsoft.com/office/officeart/2008/layout/LinedList"/>
    <dgm:cxn modelId="{E5C57C94-6690-47DF-B047-46664E3FBC9C}" type="presParOf" srcId="{C792ACF6-6D81-484A-BABC-2B5F6A54820B}" destId="{7CBC3E90-3763-4F20-BAC6-577ED1DFD1D6}" srcOrd="10" destOrd="0" presId="urn:microsoft.com/office/officeart/2008/layout/LinedList"/>
    <dgm:cxn modelId="{1EE14EF1-18BD-4C0E-88BD-20507C18778C}" type="presParOf" srcId="{C792ACF6-6D81-484A-BABC-2B5F6A54820B}" destId="{0D59F378-912A-4E7E-85EA-F80468C78A05}" srcOrd="11" destOrd="0" presId="urn:microsoft.com/office/officeart/2008/layout/LinedList"/>
    <dgm:cxn modelId="{73D7CF05-85FB-4004-A0EA-10C253ECD5F6}" type="presParOf" srcId="{0D59F378-912A-4E7E-85EA-F80468C78A05}" destId="{4F8518FF-BCC9-4F79-9228-650E0F58D4B6}" srcOrd="0" destOrd="0" presId="urn:microsoft.com/office/officeart/2008/layout/LinedList"/>
    <dgm:cxn modelId="{8E199558-E0D8-4FCB-8134-371C9491F851}" type="presParOf" srcId="{0D59F378-912A-4E7E-85EA-F80468C78A05}" destId="{CDDE88F6-ED19-406C-A56C-44325501B21B}" srcOrd="1" destOrd="0" presId="urn:microsoft.com/office/officeart/2008/layout/LinedList"/>
    <dgm:cxn modelId="{219DBE21-CF78-4428-818A-2F0633CBF388}" type="presParOf" srcId="{C792ACF6-6D81-484A-BABC-2B5F6A54820B}" destId="{ADA68F20-518B-45CF-8644-2F68C333A88E}" srcOrd="12" destOrd="0" presId="urn:microsoft.com/office/officeart/2008/layout/LinedList"/>
    <dgm:cxn modelId="{9D812B7D-7A43-45B9-8558-563BC39F8C63}" type="presParOf" srcId="{C792ACF6-6D81-484A-BABC-2B5F6A54820B}" destId="{87693F4D-FD6F-4158-B1D4-03F3A099367E}" srcOrd="13" destOrd="0" presId="urn:microsoft.com/office/officeart/2008/layout/LinedList"/>
    <dgm:cxn modelId="{0D4841D8-77FD-4139-87B3-ED1A2FEDC5CB}" type="presParOf" srcId="{87693F4D-FD6F-4158-B1D4-03F3A099367E}" destId="{3670FC28-E999-4BAE-BB9F-DB789DF6259A}" srcOrd="0" destOrd="0" presId="urn:microsoft.com/office/officeart/2008/layout/LinedList"/>
    <dgm:cxn modelId="{B0522B6D-9E6C-437B-A0B7-3D45E18426D3}" type="presParOf" srcId="{87693F4D-FD6F-4158-B1D4-03F3A099367E}" destId="{4B2363DA-6224-4FFE-8776-7C7F1CC3FE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3354A-B5DE-4B22-83E2-223FB25941FA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C778FC6-EED3-45BF-9D70-2871823E21D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Gaps in provision &amp; training </a:t>
          </a:r>
          <a:endParaRPr lang="en-US" dirty="0"/>
        </a:p>
      </dgm:t>
    </dgm:pt>
    <dgm:pt modelId="{6ED991B9-D9DE-4F09-904E-395E190D58BE}" type="parTrans" cxnId="{8432BDD9-FF99-44A5-92FA-BFD69B25E1C4}">
      <dgm:prSet/>
      <dgm:spPr/>
      <dgm:t>
        <a:bodyPr/>
        <a:lstStyle/>
        <a:p>
          <a:endParaRPr lang="en-US"/>
        </a:p>
      </dgm:t>
    </dgm:pt>
    <dgm:pt modelId="{3D5BAF0E-FB60-476C-ACF0-27A7A7360969}" type="sibTrans" cxnId="{8432BDD9-FF99-44A5-92FA-BFD69B25E1C4}">
      <dgm:prSet/>
      <dgm:spPr/>
      <dgm:t>
        <a:bodyPr/>
        <a:lstStyle/>
        <a:p>
          <a:endParaRPr lang="en-US"/>
        </a:p>
      </dgm:t>
    </dgm:pt>
    <dgm:pt modelId="{9C793EA2-C267-4EC8-BA2E-2480D4325E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Lack of resources</a:t>
          </a:r>
          <a:endParaRPr lang="en-US"/>
        </a:p>
      </dgm:t>
    </dgm:pt>
    <dgm:pt modelId="{AF3DC369-6EA5-4D35-AB11-4A54400BDE51}" type="parTrans" cxnId="{865BEF13-978E-466E-A6D5-A28CBA015ECE}">
      <dgm:prSet/>
      <dgm:spPr/>
      <dgm:t>
        <a:bodyPr/>
        <a:lstStyle/>
        <a:p>
          <a:endParaRPr lang="en-US"/>
        </a:p>
      </dgm:t>
    </dgm:pt>
    <dgm:pt modelId="{2609A87F-D6A5-4AC4-B835-D9C72B380FB3}" type="sibTrans" cxnId="{865BEF13-978E-466E-A6D5-A28CBA015ECE}">
      <dgm:prSet/>
      <dgm:spPr/>
      <dgm:t>
        <a:bodyPr/>
        <a:lstStyle/>
        <a:p>
          <a:endParaRPr lang="en-US"/>
        </a:p>
      </dgm:t>
    </dgm:pt>
    <dgm:pt modelId="{4EBAF993-8ECA-437C-B8C1-E4D06CF72CF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Lack of consistent messaging </a:t>
          </a:r>
          <a:endParaRPr lang="en-US"/>
        </a:p>
      </dgm:t>
    </dgm:pt>
    <dgm:pt modelId="{94947B2E-8899-47AC-A13E-E99D5F36376C}" type="parTrans" cxnId="{C4BBD77D-161D-4946-A9B3-C06DC684BE40}">
      <dgm:prSet/>
      <dgm:spPr/>
      <dgm:t>
        <a:bodyPr/>
        <a:lstStyle/>
        <a:p>
          <a:endParaRPr lang="en-US"/>
        </a:p>
      </dgm:t>
    </dgm:pt>
    <dgm:pt modelId="{FD28620E-051F-417C-9EC1-E0770A795D24}" type="sibTrans" cxnId="{C4BBD77D-161D-4946-A9B3-C06DC684BE40}">
      <dgm:prSet/>
      <dgm:spPr/>
      <dgm:t>
        <a:bodyPr/>
        <a:lstStyle/>
        <a:p>
          <a:endParaRPr lang="en-US"/>
        </a:p>
      </dgm:t>
    </dgm:pt>
    <dgm:pt modelId="{B4D6375D-2085-4235-A220-B35FEFFAE5B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Lack of campaigns &amp; messaging </a:t>
          </a:r>
          <a:endParaRPr lang="en-US" dirty="0"/>
        </a:p>
      </dgm:t>
    </dgm:pt>
    <dgm:pt modelId="{9D2E209B-45B6-42C7-8B69-BD3ED6838D3E}" type="parTrans" cxnId="{6457DE5D-BD20-4365-BB7F-9FC836BF4B68}">
      <dgm:prSet/>
      <dgm:spPr/>
      <dgm:t>
        <a:bodyPr/>
        <a:lstStyle/>
        <a:p>
          <a:endParaRPr lang="en-US"/>
        </a:p>
      </dgm:t>
    </dgm:pt>
    <dgm:pt modelId="{008BE927-6C70-4FFF-9515-130216158908}" type="sibTrans" cxnId="{6457DE5D-BD20-4365-BB7F-9FC836BF4B68}">
      <dgm:prSet/>
      <dgm:spPr/>
      <dgm:t>
        <a:bodyPr/>
        <a:lstStyle/>
        <a:p>
          <a:endParaRPr lang="en-US"/>
        </a:p>
      </dgm:t>
    </dgm:pt>
    <dgm:pt modelId="{4C001E48-3824-4CA8-9CB7-14EA1D85B98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Lack of physical activity training to support staff</a:t>
          </a:r>
          <a:endParaRPr lang="en-US" dirty="0"/>
        </a:p>
      </dgm:t>
    </dgm:pt>
    <dgm:pt modelId="{4B37826A-B72E-4AE9-98A9-2B78D1E6D90A}" type="parTrans" cxnId="{72B531D9-3A60-40D2-9566-D3CA0FB60947}">
      <dgm:prSet/>
      <dgm:spPr/>
      <dgm:t>
        <a:bodyPr/>
        <a:lstStyle/>
        <a:p>
          <a:endParaRPr lang="en-US"/>
        </a:p>
      </dgm:t>
    </dgm:pt>
    <dgm:pt modelId="{AC42268F-7A75-412A-8476-0FC8F49AEBF4}" type="sibTrans" cxnId="{72B531D9-3A60-40D2-9566-D3CA0FB60947}">
      <dgm:prSet/>
      <dgm:spPr/>
      <dgm:t>
        <a:bodyPr/>
        <a:lstStyle/>
        <a:p>
          <a:endParaRPr lang="en-US"/>
        </a:p>
      </dgm:t>
    </dgm:pt>
    <dgm:pt modelId="{68FBF02C-F1B0-46F1-BB2E-2F3F108013C6}" type="pres">
      <dgm:prSet presAssocID="{1433354A-B5DE-4B22-83E2-223FB25941FA}" presName="root" presStyleCnt="0">
        <dgm:presLayoutVars>
          <dgm:dir/>
          <dgm:resizeHandles val="exact"/>
        </dgm:presLayoutVars>
      </dgm:prSet>
      <dgm:spPr/>
    </dgm:pt>
    <dgm:pt modelId="{B66BDC3C-A6AE-4A8F-ADF4-9D4812384D1C}" type="pres">
      <dgm:prSet presAssocID="{0C778FC6-EED3-45BF-9D70-2871823E21DE}" presName="compNode" presStyleCnt="0"/>
      <dgm:spPr/>
    </dgm:pt>
    <dgm:pt modelId="{2BE89724-8EB2-4AAB-A785-56BB7E1B6045}" type="pres">
      <dgm:prSet presAssocID="{0C778FC6-EED3-45BF-9D70-2871823E21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6B226AB-820E-4B36-A372-A58ECE8B8B5D}" type="pres">
      <dgm:prSet presAssocID="{0C778FC6-EED3-45BF-9D70-2871823E21DE}" presName="spaceRect" presStyleCnt="0"/>
      <dgm:spPr/>
    </dgm:pt>
    <dgm:pt modelId="{312282BE-C680-4883-8DC2-CE859090B5C9}" type="pres">
      <dgm:prSet presAssocID="{0C778FC6-EED3-45BF-9D70-2871823E21DE}" presName="textRect" presStyleLbl="revTx" presStyleIdx="0" presStyleCnt="5">
        <dgm:presLayoutVars>
          <dgm:chMax val="1"/>
          <dgm:chPref val="1"/>
        </dgm:presLayoutVars>
      </dgm:prSet>
      <dgm:spPr/>
    </dgm:pt>
    <dgm:pt modelId="{5261D8E0-4920-4671-9C12-0FC69D4CB5D5}" type="pres">
      <dgm:prSet presAssocID="{3D5BAF0E-FB60-476C-ACF0-27A7A7360969}" presName="sibTrans" presStyleCnt="0"/>
      <dgm:spPr/>
    </dgm:pt>
    <dgm:pt modelId="{4BCC0AA8-3BCC-40B6-A681-C54C1A4AB6FB}" type="pres">
      <dgm:prSet presAssocID="{9C793EA2-C267-4EC8-BA2E-2480D4325EF8}" presName="compNode" presStyleCnt="0"/>
      <dgm:spPr/>
    </dgm:pt>
    <dgm:pt modelId="{0BC18A8B-329D-4336-9CE8-6AD097C70616}" type="pres">
      <dgm:prSet presAssocID="{9C793EA2-C267-4EC8-BA2E-2480D4325EF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C6191AF-F093-4EA6-9D80-0DB69D6FB147}" type="pres">
      <dgm:prSet presAssocID="{9C793EA2-C267-4EC8-BA2E-2480D4325EF8}" presName="spaceRect" presStyleCnt="0"/>
      <dgm:spPr/>
    </dgm:pt>
    <dgm:pt modelId="{2294500E-0D21-4153-84CC-480E78F46629}" type="pres">
      <dgm:prSet presAssocID="{9C793EA2-C267-4EC8-BA2E-2480D4325EF8}" presName="textRect" presStyleLbl="revTx" presStyleIdx="1" presStyleCnt="5">
        <dgm:presLayoutVars>
          <dgm:chMax val="1"/>
          <dgm:chPref val="1"/>
        </dgm:presLayoutVars>
      </dgm:prSet>
      <dgm:spPr/>
    </dgm:pt>
    <dgm:pt modelId="{048AFA90-6B93-47D1-8F0C-0BF8E4BE0A54}" type="pres">
      <dgm:prSet presAssocID="{2609A87F-D6A5-4AC4-B835-D9C72B380FB3}" presName="sibTrans" presStyleCnt="0"/>
      <dgm:spPr/>
    </dgm:pt>
    <dgm:pt modelId="{8CEA012E-DEFB-47C3-8246-6DEE6C0F00B7}" type="pres">
      <dgm:prSet presAssocID="{4EBAF993-8ECA-437C-B8C1-E4D06CF72CFB}" presName="compNode" presStyleCnt="0"/>
      <dgm:spPr/>
    </dgm:pt>
    <dgm:pt modelId="{155F607C-E19C-4DF5-B3E1-CD7B9822A891}" type="pres">
      <dgm:prSet presAssocID="{4EBAF993-8ECA-437C-B8C1-E4D06CF72CF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27C7E4D-CA3D-4ED8-866F-96FE506AEDB9}" type="pres">
      <dgm:prSet presAssocID="{4EBAF993-8ECA-437C-B8C1-E4D06CF72CFB}" presName="spaceRect" presStyleCnt="0"/>
      <dgm:spPr/>
    </dgm:pt>
    <dgm:pt modelId="{8E15820A-5962-4E6D-A17E-322002A64AB5}" type="pres">
      <dgm:prSet presAssocID="{4EBAF993-8ECA-437C-B8C1-E4D06CF72CFB}" presName="textRect" presStyleLbl="revTx" presStyleIdx="2" presStyleCnt="5">
        <dgm:presLayoutVars>
          <dgm:chMax val="1"/>
          <dgm:chPref val="1"/>
        </dgm:presLayoutVars>
      </dgm:prSet>
      <dgm:spPr/>
    </dgm:pt>
    <dgm:pt modelId="{6D57DBF8-8845-48AA-A4D4-F4EBE0D07D32}" type="pres">
      <dgm:prSet presAssocID="{FD28620E-051F-417C-9EC1-E0770A795D24}" presName="sibTrans" presStyleCnt="0"/>
      <dgm:spPr/>
    </dgm:pt>
    <dgm:pt modelId="{4132E5AB-C7AC-49A8-BFA1-8AD5024CBD2C}" type="pres">
      <dgm:prSet presAssocID="{B4D6375D-2085-4235-A220-B35FEFFAE5B2}" presName="compNode" presStyleCnt="0"/>
      <dgm:spPr/>
    </dgm:pt>
    <dgm:pt modelId="{F678286C-C17C-4D31-BD50-1F3566FAEDFD}" type="pres">
      <dgm:prSet presAssocID="{B4D6375D-2085-4235-A220-B35FEFFAE5B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244D905-56A6-4466-872F-A1558B6A6793}" type="pres">
      <dgm:prSet presAssocID="{B4D6375D-2085-4235-A220-B35FEFFAE5B2}" presName="spaceRect" presStyleCnt="0"/>
      <dgm:spPr/>
    </dgm:pt>
    <dgm:pt modelId="{0AFF3A7B-DB3E-4F9D-8B38-80DC7BE87C35}" type="pres">
      <dgm:prSet presAssocID="{B4D6375D-2085-4235-A220-B35FEFFAE5B2}" presName="textRect" presStyleLbl="revTx" presStyleIdx="3" presStyleCnt="5">
        <dgm:presLayoutVars>
          <dgm:chMax val="1"/>
          <dgm:chPref val="1"/>
        </dgm:presLayoutVars>
      </dgm:prSet>
      <dgm:spPr/>
    </dgm:pt>
    <dgm:pt modelId="{BDB198DF-9E27-47B7-A7EC-C281AA693B51}" type="pres">
      <dgm:prSet presAssocID="{008BE927-6C70-4FFF-9515-130216158908}" presName="sibTrans" presStyleCnt="0"/>
      <dgm:spPr/>
    </dgm:pt>
    <dgm:pt modelId="{82330BAE-1D65-48A9-8B09-75477A7083FD}" type="pres">
      <dgm:prSet presAssocID="{4C001E48-3824-4CA8-9CB7-14EA1D85B98C}" presName="compNode" presStyleCnt="0"/>
      <dgm:spPr/>
    </dgm:pt>
    <dgm:pt modelId="{FE28C15D-B14E-46BE-96B9-0B3A6BB6608E}" type="pres">
      <dgm:prSet presAssocID="{4C001E48-3824-4CA8-9CB7-14EA1D85B98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86FD780-004C-4D37-91CC-729C911CFAFD}" type="pres">
      <dgm:prSet presAssocID="{4C001E48-3824-4CA8-9CB7-14EA1D85B98C}" presName="spaceRect" presStyleCnt="0"/>
      <dgm:spPr/>
    </dgm:pt>
    <dgm:pt modelId="{A096F67D-5F84-49BA-832A-684E6D90B438}" type="pres">
      <dgm:prSet presAssocID="{4C001E48-3824-4CA8-9CB7-14EA1D85B98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65BEF13-978E-466E-A6D5-A28CBA015ECE}" srcId="{1433354A-B5DE-4B22-83E2-223FB25941FA}" destId="{9C793EA2-C267-4EC8-BA2E-2480D4325EF8}" srcOrd="1" destOrd="0" parTransId="{AF3DC369-6EA5-4D35-AB11-4A54400BDE51}" sibTransId="{2609A87F-D6A5-4AC4-B835-D9C72B380FB3}"/>
    <dgm:cxn modelId="{D8E00416-D5E6-4090-A59B-842DDD7290FE}" type="presOf" srcId="{B4D6375D-2085-4235-A220-B35FEFFAE5B2}" destId="{0AFF3A7B-DB3E-4F9D-8B38-80DC7BE87C35}" srcOrd="0" destOrd="0" presId="urn:microsoft.com/office/officeart/2018/2/layout/IconLabelList"/>
    <dgm:cxn modelId="{6457DE5D-BD20-4365-BB7F-9FC836BF4B68}" srcId="{1433354A-B5DE-4B22-83E2-223FB25941FA}" destId="{B4D6375D-2085-4235-A220-B35FEFFAE5B2}" srcOrd="3" destOrd="0" parTransId="{9D2E209B-45B6-42C7-8B69-BD3ED6838D3E}" sibTransId="{008BE927-6C70-4FFF-9515-130216158908}"/>
    <dgm:cxn modelId="{A072B071-C904-42B8-AC1D-AF5D5FC97850}" type="presOf" srcId="{0C778FC6-EED3-45BF-9D70-2871823E21DE}" destId="{312282BE-C680-4883-8DC2-CE859090B5C9}" srcOrd="0" destOrd="0" presId="urn:microsoft.com/office/officeart/2018/2/layout/IconLabelList"/>
    <dgm:cxn modelId="{FA89115A-0338-4853-B7F0-E26C3B780EC2}" type="presOf" srcId="{4EBAF993-8ECA-437C-B8C1-E4D06CF72CFB}" destId="{8E15820A-5962-4E6D-A17E-322002A64AB5}" srcOrd="0" destOrd="0" presId="urn:microsoft.com/office/officeart/2018/2/layout/IconLabelList"/>
    <dgm:cxn modelId="{C4BBD77D-161D-4946-A9B3-C06DC684BE40}" srcId="{1433354A-B5DE-4B22-83E2-223FB25941FA}" destId="{4EBAF993-8ECA-437C-B8C1-E4D06CF72CFB}" srcOrd="2" destOrd="0" parTransId="{94947B2E-8899-47AC-A13E-E99D5F36376C}" sibTransId="{FD28620E-051F-417C-9EC1-E0770A795D24}"/>
    <dgm:cxn modelId="{4CC8457F-C3E7-4AE4-ACC8-A960A7088286}" type="presOf" srcId="{9C793EA2-C267-4EC8-BA2E-2480D4325EF8}" destId="{2294500E-0D21-4153-84CC-480E78F46629}" srcOrd="0" destOrd="0" presId="urn:microsoft.com/office/officeart/2018/2/layout/IconLabelList"/>
    <dgm:cxn modelId="{782F8991-1D3C-43CB-BC13-D028E3E0DEDD}" type="presOf" srcId="{4C001E48-3824-4CA8-9CB7-14EA1D85B98C}" destId="{A096F67D-5F84-49BA-832A-684E6D90B438}" srcOrd="0" destOrd="0" presId="urn:microsoft.com/office/officeart/2018/2/layout/IconLabelList"/>
    <dgm:cxn modelId="{EAD7A1EA-21E5-4F70-B8C2-A6B0E14C846D}" type="presOf" srcId="{1433354A-B5DE-4B22-83E2-223FB25941FA}" destId="{68FBF02C-F1B0-46F1-BB2E-2F3F108013C6}" srcOrd="0" destOrd="0" presId="urn:microsoft.com/office/officeart/2018/2/layout/IconLabelList"/>
    <dgm:cxn modelId="{72B531D9-3A60-40D2-9566-D3CA0FB60947}" srcId="{1433354A-B5DE-4B22-83E2-223FB25941FA}" destId="{4C001E48-3824-4CA8-9CB7-14EA1D85B98C}" srcOrd="4" destOrd="0" parTransId="{4B37826A-B72E-4AE9-98A9-2B78D1E6D90A}" sibTransId="{AC42268F-7A75-412A-8476-0FC8F49AEBF4}"/>
    <dgm:cxn modelId="{8432BDD9-FF99-44A5-92FA-BFD69B25E1C4}" srcId="{1433354A-B5DE-4B22-83E2-223FB25941FA}" destId="{0C778FC6-EED3-45BF-9D70-2871823E21DE}" srcOrd="0" destOrd="0" parTransId="{6ED991B9-D9DE-4F09-904E-395E190D58BE}" sibTransId="{3D5BAF0E-FB60-476C-ACF0-27A7A7360969}"/>
    <dgm:cxn modelId="{20FC060F-A14A-4C8E-8033-104584B0417B}" type="presParOf" srcId="{68FBF02C-F1B0-46F1-BB2E-2F3F108013C6}" destId="{B66BDC3C-A6AE-4A8F-ADF4-9D4812384D1C}" srcOrd="0" destOrd="0" presId="urn:microsoft.com/office/officeart/2018/2/layout/IconLabelList"/>
    <dgm:cxn modelId="{5C3C8F66-34A7-4749-8BEA-8F8A99DDB7AC}" type="presParOf" srcId="{B66BDC3C-A6AE-4A8F-ADF4-9D4812384D1C}" destId="{2BE89724-8EB2-4AAB-A785-56BB7E1B6045}" srcOrd="0" destOrd="0" presId="urn:microsoft.com/office/officeart/2018/2/layout/IconLabelList"/>
    <dgm:cxn modelId="{3CFFCC22-FE7C-4E3B-A91B-F1F78ABDDE19}" type="presParOf" srcId="{B66BDC3C-A6AE-4A8F-ADF4-9D4812384D1C}" destId="{36B226AB-820E-4B36-A372-A58ECE8B8B5D}" srcOrd="1" destOrd="0" presId="urn:microsoft.com/office/officeart/2018/2/layout/IconLabelList"/>
    <dgm:cxn modelId="{3F3BF1E9-6F4E-468E-ABCD-A7071CB5EC9D}" type="presParOf" srcId="{B66BDC3C-A6AE-4A8F-ADF4-9D4812384D1C}" destId="{312282BE-C680-4883-8DC2-CE859090B5C9}" srcOrd="2" destOrd="0" presId="urn:microsoft.com/office/officeart/2018/2/layout/IconLabelList"/>
    <dgm:cxn modelId="{108166D5-D456-4688-9683-1B822EF11E03}" type="presParOf" srcId="{68FBF02C-F1B0-46F1-BB2E-2F3F108013C6}" destId="{5261D8E0-4920-4671-9C12-0FC69D4CB5D5}" srcOrd="1" destOrd="0" presId="urn:microsoft.com/office/officeart/2018/2/layout/IconLabelList"/>
    <dgm:cxn modelId="{820D9D0C-56D4-42F4-887E-6780A9388AE6}" type="presParOf" srcId="{68FBF02C-F1B0-46F1-BB2E-2F3F108013C6}" destId="{4BCC0AA8-3BCC-40B6-A681-C54C1A4AB6FB}" srcOrd="2" destOrd="0" presId="urn:microsoft.com/office/officeart/2018/2/layout/IconLabelList"/>
    <dgm:cxn modelId="{C3A0C4D0-3205-4EED-B851-A65FD00180D5}" type="presParOf" srcId="{4BCC0AA8-3BCC-40B6-A681-C54C1A4AB6FB}" destId="{0BC18A8B-329D-4336-9CE8-6AD097C70616}" srcOrd="0" destOrd="0" presId="urn:microsoft.com/office/officeart/2018/2/layout/IconLabelList"/>
    <dgm:cxn modelId="{5DAA1E4E-8359-4160-A91A-4B0F7FC04649}" type="presParOf" srcId="{4BCC0AA8-3BCC-40B6-A681-C54C1A4AB6FB}" destId="{4C6191AF-F093-4EA6-9D80-0DB69D6FB147}" srcOrd="1" destOrd="0" presId="urn:microsoft.com/office/officeart/2018/2/layout/IconLabelList"/>
    <dgm:cxn modelId="{E615FD94-8796-468B-B7F8-87D6B934403B}" type="presParOf" srcId="{4BCC0AA8-3BCC-40B6-A681-C54C1A4AB6FB}" destId="{2294500E-0D21-4153-84CC-480E78F46629}" srcOrd="2" destOrd="0" presId="urn:microsoft.com/office/officeart/2018/2/layout/IconLabelList"/>
    <dgm:cxn modelId="{77116F7B-A480-4D60-82C1-D182E8877175}" type="presParOf" srcId="{68FBF02C-F1B0-46F1-BB2E-2F3F108013C6}" destId="{048AFA90-6B93-47D1-8F0C-0BF8E4BE0A54}" srcOrd="3" destOrd="0" presId="urn:microsoft.com/office/officeart/2018/2/layout/IconLabelList"/>
    <dgm:cxn modelId="{29BBF64F-D3A0-436D-9410-2D68B26715C2}" type="presParOf" srcId="{68FBF02C-F1B0-46F1-BB2E-2F3F108013C6}" destId="{8CEA012E-DEFB-47C3-8246-6DEE6C0F00B7}" srcOrd="4" destOrd="0" presId="urn:microsoft.com/office/officeart/2018/2/layout/IconLabelList"/>
    <dgm:cxn modelId="{15CABBF2-6D8C-4ED2-A2FD-8497980AFBE7}" type="presParOf" srcId="{8CEA012E-DEFB-47C3-8246-6DEE6C0F00B7}" destId="{155F607C-E19C-4DF5-B3E1-CD7B9822A891}" srcOrd="0" destOrd="0" presId="urn:microsoft.com/office/officeart/2018/2/layout/IconLabelList"/>
    <dgm:cxn modelId="{8CA91EAE-3FD7-4DF6-909E-8C54FA8D2678}" type="presParOf" srcId="{8CEA012E-DEFB-47C3-8246-6DEE6C0F00B7}" destId="{527C7E4D-CA3D-4ED8-866F-96FE506AEDB9}" srcOrd="1" destOrd="0" presId="urn:microsoft.com/office/officeart/2018/2/layout/IconLabelList"/>
    <dgm:cxn modelId="{B0BBD9A9-2F1F-4989-8C27-938732E30708}" type="presParOf" srcId="{8CEA012E-DEFB-47C3-8246-6DEE6C0F00B7}" destId="{8E15820A-5962-4E6D-A17E-322002A64AB5}" srcOrd="2" destOrd="0" presId="urn:microsoft.com/office/officeart/2018/2/layout/IconLabelList"/>
    <dgm:cxn modelId="{9BD0BF41-B058-4096-9D31-8620430E7373}" type="presParOf" srcId="{68FBF02C-F1B0-46F1-BB2E-2F3F108013C6}" destId="{6D57DBF8-8845-48AA-A4D4-F4EBE0D07D32}" srcOrd="5" destOrd="0" presId="urn:microsoft.com/office/officeart/2018/2/layout/IconLabelList"/>
    <dgm:cxn modelId="{92EE5D09-FD5D-4302-A8BE-AA2AD6C84C3D}" type="presParOf" srcId="{68FBF02C-F1B0-46F1-BB2E-2F3F108013C6}" destId="{4132E5AB-C7AC-49A8-BFA1-8AD5024CBD2C}" srcOrd="6" destOrd="0" presId="urn:microsoft.com/office/officeart/2018/2/layout/IconLabelList"/>
    <dgm:cxn modelId="{5C543E3B-CBB7-44C3-9E63-47D619A7B881}" type="presParOf" srcId="{4132E5AB-C7AC-49A8-BFA1-8AD5024CBD2C}" destId="{F678286C-C17C-4D31-BD50-1F3566FAEDFD}" srcOrd="0" destOrd="0" presId="urn:microsoft.com/office/officeart/2018/2/layout/IconLabelList"/>
    <dgm:cxn modelId="{29A20F39-6E28-45F3-9F51-820880565CEC}" type="presParOf" srcId="{4132E5AB-C7AC-49A8-BFA1-8AD5024CBD2C}" destId="{3244D905-56A6-4466-872F-A1558B6A6793}" srcOrd="1" destOrd="0" presId="urn:microsoft.com/office/officeart/2018/2/layout/IconLabelList"/>
    <dgm:cxn modelId="{DB1D7351-F1BB-414C-A7A5-8DE349D3C25F}" type="presParOf" srcId="{4132E5AB-C7AC-49A8-BFA1-8AD5024CBD2C}" destId="{0AFF3A7B-DB3E-4F9D-8B38-80DC7BE87C35}" srcOrd="2" destOrd="0" presId="urn:microsoft.com/office/officeart/2018/2/layout/IconLabelList"/>
    <dgm:cxn modelId="{DB741DBE-727A-4178-9093-065DF5B4D8A5}" type="presParOf" srcId="{68FBF02C-F1B0-46F1-BB2E-2F3F108013C6}" destId="{BDB198DF-9E27-47B7-A7EC-C281AA693B51}" srcOrd="7" destOrd="0" presId="urn:microsoft.com/office/officeart/2018/2/layout/IconLabelList"/>
    <dgm:cxn modelId="{E379F619-A51D-42E1-BA5F-C3066D62965D}" type="presParOf" srcId="{68FBF02C-F1B0-46F1-BB2E-2F3F108013C6}" destId="{82330BAE-1D65-48A9-8B09-75477A7083FD}" srcOrd="8" destOrd="0" presId="urn:microsoft.com/office/officeart/2018/2/layout/IconLabelList"/>
    <dgm:cxn modelId="{90D4902A-2239-4680-B36F-3660962BAC8A}" type="presParOf" srcId="{82330BAE-1D65-48A9-8B09-75477A7083FD}" destId="{FE28C15D-B14E-46BE-96B9-0B3A6BB6608E}" srcOrd="0" destOrd="0" presId="urn:microsoft.com/office/officeart/2018/2/layout/IconLabelList"/>
    <dgm:cxn modelId="{1D8BA381-A8AF-415F-9527-243912613707}" type="presParOf" srcId="{82330BAE-1D65-48A9-8B09-75477A7083FD}" destId="{086FD780-004C-4D37-91CC-729C911CFAFD}" srcOrd="1" destOrd="0" presId="urn:microsoft.com/office/officeart/2018/2/layout/IconLabelList"/>
    <dgm:cxn modelId="{E08ACA79-F836-4696-A749-EE5B37CD2E7F}" type="presParOf" srcId="{82330BAE-1D65-48A9-8B09-75477A7083FD}" destId="{A096F67D-5F84-49BA-832A-684E6D90B4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53DE9-4000-4A4D-9B31-E1EF3B7C5CE3}" type="doc">
      <dgm:prSet loTypeId="urn:microsoft.com/office/officeart/2005/8/layout/lProcess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A75BD93-A5D2-4897-BE2A-23CF58EE0519}">
      <dgm:prSet phldrT="[Text]"/>
      <dgm:spPr/>
      <dgm:t>
        <a:bodyPr/>
        <a:lstStyle/>
        <a:p>
          <a:r>
            <a:rPr lang="en-GB" dirty="0"/>
            <a:t>What does physical activity mean to you? </a:t>
          </a:r>
        </a:p>
      </dgm:t>
    </dgm:pt>
    <dgm:pt modelId="{16AF9C31-D421-4540-A55B-D159F939F8C8}" type="parTrans" cxnId="{975B6270-BF7D-4ADC-8FBD-79CB9FEAAFE5}">
      <dgm:prSet/>
      <dgm:spPr/>
      <dgm:t>
        <a:bodyPr/>
        <a:lstStyle/>
        <a:p>
          <a:endParaRPr lang="en-GB"/>
        </a:p>
      </dgm:t>
    </dgm:pt>
    <dgm:pt modelId="{CE1882C1-9A8E-4567-BB9C-BEE48E7B0BCE}" type="sibTrans" cxnId="{975B6270-BF7D-4ADC-8FBD-79CB9FEAAFE5}">
      <dgm:prSet/>
      <dgm:spPr/>
      <dgm:t>
        <a:bodyPr/>
        <a:lstStyle/>
        <a:p>
          <a:endParaRPr lang="en-GB"/>
        </a:p>
      </dgm:t>
    </dgm:pt>
    <dgm:pt modelId="{417678F1-A94E-4F70-999F-2562D8476A1F}">
      <dgm:prSet phldrT="[Text]"/>
      <dgm:spPr/>
      <dgm:t>
        <a:bodyPr/>
        <a:lstStyle/>
        <a:p>
          <a:r>
            <a:rPr lang="en-US" dirty="0"/>
            <a:t>86% of ante &amp; post-natal mums report physical activity means exercise &amp; sport!</a:t>
          </a:r>
          <a:endParaRPr lang="en-GB" dirty="0"/>
        </a:p>
      </dgm:t>
    </dgm:pt>
    <dgm:pt modelId="{689534BC-B7AF-4ED6-AADB-D9DE1069394C}" type="parTrans" cxnId="{0365DF91-702F-47C4-B752-3839ADF17293}">
      <dgm:prSet/>
      <dgm:spPr/>
      <dgm:t>
        <a:bodyPr/>
        <a:lstStyle/>
        <a:p>
          <a:endParaRPr lang="en-GB"/>
        </a:p>
      </dgm:t>
    </dgm:pt>
    <dgm:pt modelId="{F6E0ED11-DDD4-455C-B116-DC1576054212}" type="sibTrans" cxnId="{0365DF91-702F-47C4-B752-3839ADF17293}">
      <dgm:prSet/>
      <dgm:spPr/>
      <dgm:t>
        <a:bodyPr/>
        <a:lstStyle/>
        <a:p>
          <a:endParaRPr lang="en-GB"/>
        </a:p>
      </dgm:t>
    </dgm:pt>
    <dgm:pt modelId="{58E16D40-EA13-4FFD-B4BF-B6F72F075714}">
      <dgm:prSet phldrT="[Text]"/>
      <dgm:spPr/>
      <dgm:t>
        <a:bodyPr/>
        <a:lstStyle/>
        <a:p>
          <a:r>
            <a:rPr lang="en-GB" dirty="0"/>
            <a:t>Barriers to physical activity</a:t>
          </a:r>
        </a:p>
      </dgm:t>
    </dgm:pt>
    <dgm:pt modelId="{2C1646B1-7619-443A-96B8-E7D23D982FAE}" type="parTrans" cxnId="{CD290B4F-9071-41E9-BEB8-C4C04B428D7E}">
      <dgm:prSet/>
      <dgm:spPr/>
      <dgm:t>
        <a:bodyPr/>
        <a:lstStyle/>
        <a:p>
          <a:endParaRPr lang="en-GB"/>
        </a:p>
      </dgm:t>
    </dgm:pt>
    <dgm:pt modelId="{A6C2771C-46D3-4F1B-86C7-4A90C4FEB692}" type="sibTrans" cxnId="{CD290B4F-9071-41E9-BEB8-C4C04B428D7E}">
      <dgm:prSet/>
      <dgm:spPr/>
      <dgm:t>
        <a:bodyPr/>
        <a:lstStyle/>
        <a:p>
          <a:endParaRPr lang="en-GB"/>
        </a:p>
      </dgm:t>
    </dgm:pt>
    <dgm:pt modelId="{E64C8739-A627-4780-9887-96375A7A654C}">
      <dgm:prSet phldrT="[Text]"/>
      <dgm:spPr/>
      <dgm:t>
        <a:bodyPr/>
        <a:lstStyle/>
        <a:p>
          <a:r>
            <a:rPr lang="en-GB" dirty="0"/>
            <a:t>Work</a:t>
          </a:r>
        </a:p>
      </dgm:t>
    </dgm:pt>
    <dgm:pt modelId="{0FADA5B2-0A50-4011-AB4A-3C12C0816CD1}" type="parTrans" cxnId="{808C7118-E440-4551-ACA8-1FF1D50AE7CF}">
      <dgm:prSet/>
      <dgm:spPr/>
      <dgm:t>
        <a:bodyPr/>
        <a:lstStyle/>
        <a:p>
          <a:endParaRPr lang="en-GB"/>
        </a:p>
      </dgm:t>
    </dgm:pt>
    <dgm:pt modelId="{551E4926-C4A3-49C7-8D6F-49EDE0BF9DA9}" type="sibTrans" cxnId="{808C7118-E440-4551-ACA8-1FF1D50AE7CF}">
      <dgm:prSet/>
      <dgm:spPr/>
      <dgm:t>
        <a:bodyPr/>
        <a:lstStyle/>
        <a:p>
          <a:endParaRPr lang="en-GB"/>
        </a:p>
      </dgm:t>
    </dgm:pt>
    <dgm:pt modelId="{CD49CB45-9A2F-4438-B8F7-687D61906E61}">
      <dgm:prSet phldrT="[Text]"/>
      <dgm:spPr/>
      <dgm:t>
        <a:bodyPr/>
        <a:lstStyle/>
        <a:p>
          <a:r>
            <a:rPr lang="en-GB" dirty="0"/>
            <a:t>Time</a:t>
          </a:r>
        </a:p>
      </dgm:t>
    </dgm:pt>
    <dgm:pt modelId="{4D23971D-FDDC-4A37-8A5F-AA3D0F5922FD}" type="parTrans" cxnId="{73E3AE47-D3B4-4698-A75E-5C5FB76B9493}">
      <dgm:prSet/>
      <dgm:spPr/>
      <dgm:t>
        <a:bodyPr/>
        <a:lstStyle/>
        <a:p>
          <a:endParaRPr lang="en-GB"/>
        </a:p>
      </dgm:t>
    </dgm:pt>
    <dgm:pt modelId="{E60856D5-DFD0-4110-939A-EA85526F4EDA}" type="sibTrans" cxnId="{73E3AE47-D3B4-4698-A75E-5C5FB76B9493}">
      <dgm:prSet/>
      <dgm:spPr/>
      <dgm:t>
        <a:bodyPr/>
        <a:lstStyle/>
        <a:p>
          <a:endParaRPr lang="en-GB"/>
        </a:p>
      </dgm:t>
    </dgm:pt>
    <dgm:pt modelId="{90A936E9-F603-4561-B64C-374D12188055}">
      <dgm:prSet phldrT="[Text]"/>
      <dgm:spPr/>
      <dgm:t>
        <a:bodyPr/>
        <a:lstStyle/>
        <a:p>
          <a:r>
            <a:rPr lang="en-GB" dirty="0"/>
            <a:t> What would support you to be active? </a:t>
          </a:r>
        </a:p>
      </dgm:t>
    </dgm:pt>
    <dgm:pt modelId="{F61C2BD5-D5FF-4598-B66F-6A00E4842346}" type="parTrans" cxnId="{CB21491E-BFC5-40BF-A9B8-155B47D5A504}">
      <dgm:prSet/>
      <dgm:spPr/>
      <dgm:t>
        <a:bodyPr/>
        <a:lstStyle/>
        <a:p>
          <a:endParaRPr lang="en-GB"/>
        </a:p>
      </dgm:t>
    </dgm:pt>
    <dgm:pt modelId="{C4D1DF62-B71B-423C-B0B0-9DC16B1A9451}" type="sibTrans" cxnId="{CB21491E-BFC5-40BF-A9B8-155B47D5A504}">
      <dgm:prSet/>
      <dgm:spPr/>
      <dgm:t>
        <a:bodyPr/>
        <a:lstStyle/>
        <a:p>
          <a:endParaRPr lang="en-GB"/>
        </a:p>
      </dgm:t>
    </dgm:pt>
    <dgm:pt modelId="{7458BE67-6620-4BC9-A75B-AF379F6A1AA3}">
      <dgm:prSet phldrT="[Text]"/>
      <dgm:spPr/>
      <dgm:t>
        <a:bodyPr/>
        <a:lstStyle/>
        <a:p>
          <a:r>
            <a:rPr lang="en-GB"/>
            <a:t>Campaigns</a:t>
          </a:r>
        </a:p>
      </dgm:t>
    </dgm:pt>
    <dgm:pt modelId="{7D13E794-A678-4323-B3E6-0C18A03601FD}" type="parTrans" cxnId="{E4F6069D-717C-4843-A4E6-AE08E54D998C}">
      <dgm:prSet/>
      <dgm:spPr/>
      <dgm:t>
        <a:bodyPr/>
        <a:lstStyle/>
        <a:p>
          <a:endParaRPr lang="en-GB"/>
        </a:p>
      </dgm:t>
    </dgm:pt>
    <dgm:pt modelId="{7CBC774D-A23A-48D9-B3E1-F9B31B623E17}" type="sibTrans" cxnId="{E4F6069D-717C-4843-A4E6-AE08E54D998C}">
      <dgm:prSet/>
      <dgm:spPr/>
      <dgm:t>
        <a:bodyPr/>
        <a:lstStyle/>
        <a:p>
          <a:endParaRPr lang="en-GB"/>
        </a:p>
      </dgm:t>
    </dgm:pt>
    <dgm:pt modelId="{9FC7235E-26C4-43F2-B9BC-7173D0A8C5E8}">
      <dgm:prSet phldrT="[Text]"/>
      <dgm:spPr/>
      <dgm:t>
        <a:bodyPr/>
        <a:lstStyle/>
        <a:p>
          <a:r>
            <a:rPr lang="en-GB"/>
            <a:t>Promote the benefits</a:t>
          </a:r>
        </a:p>
      </dgm:t>
    </dgm:pt>
    <dgm:pt modelId="{1120BB5E-D8EF-497E-860C-EA535944CD6B}" type="parTrans" cxnId="{FE06C2C1-99C6-47C6-A428-16A702BF1A9A}">
      <dgm:prSet/>
      <dgm:spPr/>
      <dgm:t>
        <a:bodyPr/>
        <a:lstStyle/>
        <a:p>
          <a:endParaRPr lang="en-GB"/>
        </a:p>
      </dgm:t>
    </dgm:pt>
    <dgm:pt modelId="{BDE0C0F0-DFA5-4107-9981-1124B1FFB880}" type="sibTrans" cxnId="{FE06C2C1-99C6-47C6-A428-16A702BF1A9A}">
      <dgm:prSet/>
      <dgm:spPr/>
      <dgm:t>
        <a:bodyPr/>
        <a:lstStyle/>
        <a:p>
          <a:endParaRPr lang="en-GB"/>
        </a:p>
      </dgm:t>
    </dgm:pt>
    <dgm:pt modelId="{63B5EC4A-BF21-4846-B522-84C424FE6D3F}">
      <dgm:prSet phldrT="[Text]"/>
      <dgm:spPr/>
      <dgm:t>
        <a:bodyPr/>
        <a:lstStyle/>
        <a:p>
          <a:r>
            <a:rPr lang="en-US" dirty="0"/>
            <a:t>56% of ante &amp; post-natal mums are aware of the physical activity guidelines for health.</a:t>
          </a:r>
          <a:endParaRPr lang="en-GB" dirty="0"/>
        </a:p>
      </dgm:t>
    </dgm:pt>
    <dgm:pt modelId="{3BCB4D1E-E255-4A4F-9B92-48BD67F49C6A}" type="parTrans" cxnId="{98064ACA-6019-4BF0-A474-D4C42BB3E8E6}">
      <dgm:prSet/>
      <dgm:spPr/>
      <dgm:t>
        <a:bodyPr/>
        <a:lstStyle/>
        <a:p>
          <a:endParaRPr lang="en-GB"/>
        </a:p>
      </dgm:t>
    </dgm:pt>
    <dgm:pt modelId="{AD8DB9DB-333B-477B-80AC-EDD4AB737A50}" type="sibTrans" cxnId="{98064ACA-6019-4BF0-A474-D4C42BB3E8E6}">
      <dgm:prSet/>
      <dgm:spPr/>
      <dgm:t>
        <a:bodyPr/>
        <a:lstStyle/>
        <a:p>
          <a:endParaRPr lang="en-GB"/>
        </a:p>
      </dgm:t>
    </dgm:pt>
    <dgm:pt modelId="{330C2699-39FF-4E0A-8C66-54A9A769D0CE}">
      <dgm:prSet phldrT="[Text]"/>
      <dgm:spPr/>
      <dgm:t>
        <a:bodyPr/>
        <a:lstStyle/>
        <a:p>
          <a:r>
            <a:rPr lang="en-GB" dirty="0"/>
            <a:t>Safety concerns</a:t>
          </a:r>
        </a:p>
      </dgm:t>
    </dgm:pt>
    <dgm:pt modelId="{C6040680-2FE6-40C9-9BF8-FBB4A138AF7B}" type="parTrans" cxnId="{5A2D9D46-FF53-4828-80A1-76F479E818F8}">
      <dgm:prSet/>
      <dgm:spPr/>
      <dgm:t>
        <a:bodyPr/>
        <a:lstStyle/>
        <a:p>
          <a:endParaRPr lang="en-GB"/>
        </a:p>
      </dgm:t>
    </dgm:pt>
    <dgm:pt modelId="{2DCB803A-F0CC-4443-9670-B6CF1F492878}" type="sibTrans" cxnId="{5A2D9D46-FF53-4828-80A1-76F479E818F8}">
      <dgm:prSet/>
      <dgm:spPr/>
      <dgm:t>
        <a:bodyPr/>
        <a:lstStyle/>
        <a:p>
          <a:endParaRPr lang="en-GB"/>
        </a:p>
      </dgm:t>
    </dgm:pt>
    <dgm:pt modelId="{BD050C0D-BE1B-43C7-AF89-643661E57450}">
      <dgm:prSet phldrT="[Text]"/>
      <dgm:spPr/>
      <dgm:t>
        <a:bodyPr/>
        <a:lstStyle/>
        <a:p>
          <a:r>
            <a:rPr lang="en-GB" dirty="0"/>
            <a:t>Childcare</a:t>
          </a:r>
        </a:p>
      </dgm:t>
    </dgm:pt>
    <dgm:pt modelId="{097FF1D7-0107-4A1A-96A9-76BE73EF1402}" type="parTrans" cxnId="{6A89F20E-CB3A-44E7-82A3-91D1369C2A4A}">
      <dgm:prSet/>
      <dgm:spPr/>
      <dgm:t>
        <a:bodyPr/>
        <a:lstStyle/>
        <a:p>
          <a:endParaRPr lang="en-GB"/>
        </a:p>
      </dgm:t>
    </dgm:pt>
    <dgm:pt modelId="{7FA75947-4651-4AB7-9E6D-BF529AB0081A}" type="sibTrans" cxnId="{6A89F20E-CB3A-44E7-82A3-91D1369C2A4A}">
      <dgm:prSet/>
      <dgm:spPr/>
      <dgm:t>
        <a:bodyPr/>
        <a:lstStyle/>
        <a:p>
          <a:endParaRPr lang="en-GB"/>
        </a:p>
      </dgm:t>
    </dgm:pt>
    <dgm:pt modelId="{2DF59D9E-727F-4826-BA83-4F0758024D98}">
      <dgm:prSet phldrT="[Text]"/>
      <dgm:spPr/>
      <dgm:t>
        <a:bodyPr/>
        <a:lstStyle/>
        <a:p>
          <a:r>
            <a:rPr lang="en-GB" dirty="0"/>
            <a:t>Lack of motivation</a:t>
          </a:r>
        </a:p>
      </dgm:t>
    </dgm:pt>
    <dgm:pt modelId="{E2E68D8A-3AD4-4AB6-B920-CF0E4B5F2BA1}" type="parTrans" cxnId="{FFFEFFD0-63D2-44CE-87A6-CE2AB25D51AC}">
      <dgm:prSet/>
      <dgm:spPr/>
      <dgm:t>
        <a:bodyPr/>
        <a:lstStyle/>
        <a:p>
          <a:endParaRPr lang="en-GB"/>
        </a:p>
      </dgm:t>
    </dgm:pt>
    <dgm:pt modelId="{3857FB84-FE48-4DF9-8A97-99E0864517C3}" type="sibTrans" cxnId="{FFFEFFD0-63D2-44CE-87A6-CE2AB25D51AC}">
      <dgm:prSet/>
      <dgm:spPr/>
      <dgm:t>
        <a:bodyPr/>
        <a:lstStyle/>
        <a:p>
          <a:endParaRPr lang="en-GB"/>
        </a:p>
      </dgm:t>
    </dgm:pt>
    <dgm:pt modelId="{F7F5E1D8-3114-4797-9151-9BE47F5BE6F5}">
      <dgm:prSet phldrT="[Text]"/>
      <dgm:spPr/>
      <dgm:t>
        <a:bodyPr/>
        <a:lstStyle/>
        <a:p>
          <a:r>
            <a:rPr lang="en-GB" dirty="0"/>
            <a:t>Education &amp; Awareness</a:t>
          </a:r>
        </a:p>
      </dgm:t>
    </dgm:pt>
    <dgm:pt modelId="{FFF217F0-0BBB-4438-BA22-891C1B27958A}" type="parTrans" cxnId="{E81C4263-A599-4F61-8607-A0C2D1A14E2A}">
      <dgm:prSet/>
      <dgm:spPr/>
      <dgm:t>
        <a:bodyPr/>
        <a:lstStyle/>
        <a:p>
          <a:endParaRPr lang="en-GB"/>
        </a:p>
      </dgm:t>
    </dgm:pt>
    <dgm:pt modelId="{4E76487B-C14E-4358-A524-222007246A30}" type="sibTrans" cxnId="{E81C4263-A599-4F61-8607-A0C2D1A14E2A}">
      <dgm:prSet/>
      <dgm:spPr/>
      <dgm:t>
        <a:bodyPr/>
        <a:lstStyle/>
        <a:p>
          <a:endParaRPr lang="en-GB"/>
        </a:p>
      </dgm:t>
    </dgm:pt>
    <dgm:pt modelId="{1D05714B-DFA0-46F2-A807-7AC46B8CC3C4}">
      <dgm:prSet phldrT="[Text]"/>
      <dgm:spPr/>
      <dgm:t>
        <a:bodyPr/>
        <a:lstStyle/>
        <a:p>
          <a:r>
            <a:rPr lang="en-GB" dirty="0"/>
            <a:t>Targeted provision</a:t>
          </a:r>
        </a:p>
      </dgm:t>
    </dgm:pt>
    <dgm:pt modelId="{2992FADA-2970-4151-B8E2-87E4A0EC765A}" type="parTrans" cxnId="{6ADC7443-FC9F-486E-9A3D-E8EA4A7542D9}">
      <dgm:prSet/>
      <dgm:spPr/>
      <dgm:t>
        <a:bodyPr/>
        <a:lstStyle/>
        <a:p>
          <a:endParaRPr lang="en-GB"/>
        </a:p>
      </dgm:t>
    </dgm:pt>
    <dgm:pt modelId="{2E5BBDCA-7A60-44ED-A013-D6BA377AFB2C}" type="sibTrans" cxnId="{6ADC7443-FC9F-486E-9A3D-E8EA4A7542D9}">
      <dgm:prSet/>
      <dgm:spPr/>
      <dgm:t>
        <a:bodyPr/>
        <a:lstStyle/>
        <a:p>
          <a:endParaRPr lang="en-GB"/>
        </a:p>
      </dgm:t>
    </dgm:pt>
    <dgm:pt modelId="{CEFE0C14-43B1-4137-9403-6309DE3D6303}">
      <dgm:prSet phldrT="[Text]"/>
      <dgm:spPr/>
      <dgm:t>
        <a:bodyPr/>
        <a:lstStyle/>
        <a:p>
          <a:r>
            <a:rPr lang="en-GB"/>
            <a:t>Resources to support</a:t>
          </a:r>
        </a:p>
      </dgm:t>
    </dgm:pt>
    <dgm:pt modelId="{B1335608-C2B3-45A9-8882-1B789D47C57E}" type="parTrans" cxnId="{FD699666-6210-4616-87F1-41A3EA5AB3BA}">
      <dgm:prSet/>
      <dgm:spPr/>
      <dgm:t>
        <a:bodyPr/>
        <a:lstStyle/>
        <a:p>
          <a:endParaRPr lang="en-GB"/>
        </a:p>
      </dgm:t>
    </dgm:pt>
    <dgm:pt modelId="{5A26E19D-EE31-4CA6-8AC8-F51A81D7335B}" type="sibTrans" cxnId="{FD699666-6210-4616-87F1-41A3EA5AB3BA}">
      <dgm:prSet/>
      <dgm:spPr/>
      <dgm:t>
        <a:bodyPr/>
        <a:lstStyle/>
        <a:p>
          <a:endParaRPr lang="en-GB"/>
        </a:p>
      </dgm:t>
    </dgm:pt>
    <dgm:pt modelId="{475B0ACE-C94C-4077-ADB3-1FD7D0849295}">
      <dgm:prSet phldrT="[Text]"/>
      <dgm:spPr/>
      <dgm:t>
        <a:bodyPr/>
        <a:lstStyle/>
        <a:p>
          <a:r>
            <a:rPr lang="en-GB" dirty="0"/>
            <a:t>Health professional advice and support</a:t>
          </a:r>
        </a:p>
      </dgm:t>
    </dgm:pt>
    <dgm:pt modelId="{A0FBD0C1-4F1D-4C73-9556-046DB92F9149}" type="parTrans" cxnId="{67BDE2A1-D6E8-4A5B-BDED-BC277A1E6AA3}">
      <dgm:prSet/>
      <dgm:spPr/>
      <dgm:t>
        <a:bodyPr/>
        <a:lstStyle/>
        <a:p>
          <a:endParaRPr lang="en-GB"/>
        </a:p>
      </dgm:t>
    </dgm:pt>
    <dgm:pt modelId="{47A9D7F1-B033-47ED-AD69-AFFE17974FBB}" type="sibTrans" cxnId="{67BDE2A1-D6E8-4A5B-BDED-BC277A1E6AA3}">
      <dgm:prSet/>
      <dgm:spPr/>
      <dgm:t>
        <a:bodyPr/>
        <a:lstStyle/>
        <a:p>
          <a:endParaRPr lang="en-GB"/>
        </a:p>
      </dgm:t>
    </dgm:pt>
    <dgm:pt modelId="{C65EDA01-ABED-4DCC-9FCD-6E7E41077222}">
      <dgm:prSet phldrT="[Text]"/>
      <dgm:spPr/>
      <dgm:t>
        <a:bodyPr/>
        <a:lstStyle/>
        <a:p>
          <a:r>
            <a:rPr lang="en-GB" dirty="0"/>
            <a:t>Lack of PA knowledge &amp; awareness </a:t>
          </a:r>
        </a:p>
      </dgm:t>
    </dgm:pt>
    <dgm:pt modelId="{C1BBD91A-7DA1-4770-BDB0-F055281552D6}" type="parTrans" cxnId="{355E77D0-A9D4-45AB-8ABD-CDF5D6C6AEBA}">
      <dgm:prSet/>
      <dgm:spPr/>
      <dgm:t>
        <a:bodyPr/>
        <a:lstStyle/>
        <a:p>
          <a:endParaRPr lang="en-GB"/>
        </a:p>
      </dgm:t>
    </dgm:pt>
    <dgm:pt modelId="{3D40DC7A-F153-49D4-94F6-6E966BD4CF06}" type="sibTrans" cxnId="{355E77D0-A9D4-45AB-8ABD-CDF5D6C6AEBA}">
      <dgm:prSet/>
      <dgm:spPr/>
      <dgm:t>
        <a:bodyPr/>
        <a:lstStyle/>
        <a:p>
          <a:endParaRPr lang="en-GB"/>
        </a:p>
      </dgm:t>
    </dgm:pt>
    <dgm:pt modelId="{225A04F4-11D2-476F-AF02-D4D5F78273B2}">
      <dgm:prSet phldrT="[Text]"/>
      <dgm:spPr/>
      <dgm:t>
        <a:bodyPr/>
        <a:lstStyle/>
        <a:p>
          <a:r>
            <a:rPr lang="en-GB" dirty="0"/>
            <a:t>Family commitments </a:t>
          </a:r>
        </a:p>
      </dgm:t>
    </dgm:pt>
    <dgm:pt modelId="{87F292BC-9073-446C-BB24-55FF5852A2F4}" type="parTrans" cxnId="{F00086CE-6E32-4C38-85B7-613D0DAE5945}">
      <dgm:prSet/>
      <dgm:spPr/>
      <dgm:t>
        <a:bodyPr/>
        <a:lstStyle/>
        <a:p>
          <a:endParaRPr lang="en-GB"/>
        </a:p>
      </dgm:t>
    </dgm:pt>
    <dgm:pt modelId="{96136C37-0B2C-4083-B36C-364C7C2AB523}" type="sibTrans" cxnId="{F00086CE-6E32-4C38-85B7-613D0DAE5945}">
      <dgm:prSet/>
      <dgm:spPr/>
      <dgm:t>
        <a:bodyPr/>
        <a:lstStyle/>
        <a:p>
          <a:endParaRPr lang="en-GB"/>
        </a:p>
      </dgm:t>
    </dgm:pt>
    <dgm:pt modelId="{419F87CD-3016-4CD1-8B53-2307EF851C76}" type="pres">
      <dgm:prSet presAssocID="{43253DE9-4000-4A4D-9B31-E1EF3B7C5CE3}" presName="theList" presStyleCnt="0">
        <dgm:presLayoutVars>
          <dgm:dir/>
          <dgm:animLvl val="lvl"/>
          <dgm:resizeHandles val="exact"/>
        </dgm:presLayoutVars>
      </dgm:prSet>
      <dgm:spPr/>
    </dgm:pt>
    <dgm:pt modelId="{EFBB59B4-2D60-4B99-B939-B3EE615DDE3F}" type="pres">
      <dgm:prSet presAssocID="{2A75BD93-A5D2-4897-BE2A-23CF58EE0519}" presName="compNode" presStyleCnt="0"/>
      <dgm:spPr/>
    </dgm:pt>
    <dgm:pt modelId="{8A37F31F-7516-4E67-B875-F1AA390AF8BA}" type="pres">
      <dgm:prSet presAssocID="{2A75BD93-A5D2-4897-BE2A-23CF58EE0519}" presName="aNode" presStyleLbl="bgShp" presStyleIdx="0" presStyleCnt="3" custLinFactNeighborX="4667" custLinFactNeighborY="-961"/>
      <dgm:spPr/>
    </dgm:pt>
    <dgm:pt modelId="{D78116A4-931A-480D-97D2-FB63F430EEBA}" type="pres">
      <dgm:prSet presAssocID="{2A75BD93-A5D2-4897-BE2A-23CF58EE0519}" presName="textNode" presStyleLbl="bgShp" presStyleIdx="0" presStyleCnt="3"/>
      <dgm:spPr/>
    </dgm:pt>
    <dgm:pt modelId="{D646637D-6CC7-4FF3-ABDF-E932A7E28EBE}" type="pres">
      <dgm:prSet presAssocID="{2A75BD93-A5D2-4897-BE2A-23CF58EE0519}" presName="compChildNode" presStyleCnt="0"/>
      <dgm:spPr/>
    </dgm:pt>
    <dgm:pt modelId="{DE9A0A62-CDA9-4AFC-98E4-C2D4665B0F0A}" type="pres">
      <dgm:prSet presAssocID="{2A75BD93-A5D2-4897-BE2A-23CF58EE0519}" presName="theInnerList" presStyleCnt="0"/>
      <dgm:spPr/>
    </dgm:pt>
    <dgm:pt modelId="{5388BB40-7AB8-4DCE-858D-B551368EA8FE}" type="pres">
      <dgm:prSet presAssocID="{417678F1-A94E-4F70-999F-2562D8476A1F}" presName="childNode" presStyleLbl="node1" presStyleIdx="0" presStyleCnt="15">
        <dgm:presLayoutVars>
          <dgm:bulletEnabled val="1"/>
        </dgm:presLayoutVars>
      </dgm:prSet>
      <dgm:spPr/>
    </dgm:pt>
    <dgm:pt modelId="{532B907F-6EDE-45CE-9D34-BA7578CE5450}" type="pres">
      <dgm:prSet presAssocID="{417678F1-A94E-4F70-999F-2562D8476A1F}" presName="aSpace2" presStyleCnt="0"/>
      <dgm:spPr/>
    </dgm:pt>
    <dgm:pt modelId="{E8C49B6F-A77D-4E74-9DA1-0DB0C3A29068}" type="pres">
      <dgm:prSet presAssocID="{63B5EC4A-BF21-4846-B522-84C424FE6D3F}" presName="childNode" presStyleLbl="node1" presStyleIdx="1" presStyleCnt="15">
        <dgm:presLayoutVars>
          <dgm:bulletEnabled val="1"/>
        </dgm:presLayoutVars>
      </dgm:prSet>
      <dgm:spPr/>
    </dgm:pt>
    <dgm:pt modelId="{A27D385B-5585-4B13-94E2-13AF6EE9FC50}" type="pres">
      <dgm:prSet presAssocID="{2A75BD93-A5D2-4897-BE2A-23CF58EE0519}" presName="aSpace" presStyleCnt="0"/>
      <dgm:spPr/>
    </dgm:pt>
    <dgm:pt modelId="{C91A0D34-7822-43A8-9B5E-B24AADDF6698}" type="pres">
      <dgm:prSet presAssocID="{58E16D40-EA13-4FFD-B4BF-B6F72F075714}" presName="compNode" presStyleCnt="0"/>
      <dgm:spPr/>
    </dgm:pt>
    <dgm:pt modelId="{0C89439C-87CC-4F4F-BFCC-35AFA2D69CC9}" type="pres">
      <dgm:prSet presAssocID="{58E16D40-EA13-4FFD-B4BF-B6F72F075714}" presName="aNode" presStyleLbl="bgShp" presStyleIdx="1" presStyleCnt="3" custLinFactNeighborX="2114" custLinFactNeighborY="-776"/>
      <dgm:spPr/>
    </dgm:pt>
    <dgm:pt modelId="{8824C63C-225A-46B8-B856-C261F39C3580}" type="pres">
      <dgm:prSet presAssocID="{58E16D40-EA13-4FFD-B4BF-B6F72F075714}" presName="textNode" presStyleLbl="bgShp" presStyleIdx="1" presStyleCnt="3"/>
      <dgm:spPr/>
    </dgm:pt>
    <dgm:pt modelId="{73AE2F41-D7A3-448C-9C6B-56C9729D6465}" type="pres">
      <dgm:prSet presAssocID="{58E16D40-EA13-4FFD-B4BF-B6F72F075714}" presName="compChildNode" presStyleCnt="0"/>
      <dgm:spPr/>
    </dgm:pt>
    <dgm:pt modelId="{269A9CAC-18E8-47FB-835F-DEB256B188D6}" type="pres">
      <dgm:prSet presAssocID="{58E16D40-EA13-4FFD-B4BF-B6F72F075714}" presName="theInnerList" presStyleCnt="0"/>
      <dgm:spPr/>
    </dgm:pt>
    <dgm:pt modelId="{E678770A-E31A-43BE-A832-71253B8CB6B9}" type="pres">
      <dgm:prSet presAssocID="{E64C8739-A627-4780-9887-96375A7A654C}" presName="childNode" presStyleLbl="node1" presStyleIdx="2" presStyleCnt="15">
        <dgm:presLayoutVars>
          <dgm:bulletEnabled val="1"/>
        </dgm:presLayoutVars>
      </dgm:prSet>
      <dgm:spPr/>
    </dgm:pt>
    <dgm:pt modelId="{A65D687A-1018-4DF9-AC03-882FD0C46671}" type="pres">
      <dgm:prSet presAssocID="{E64C8739-A627-4780-9887-96375A7A654C}" presName="aSpace2" presStyleCnt="0"/>
      <dgm:spPr/>
    </dgm:pt>
    <dgm:pt modelId="{693854B5-48C1-4969-B336-F1317985D25F}" type="pres">
      <dgm:prSet presAssocID="{CD49CB45-9A2F-4438-B8F7-687D61906E61}" presName="childNode" presStyleLbl="node1" presStyleIdx="3" presStyleCnt="15">
        <dgm:presLayoutVars>
          <dgm:bulletEnabled val="1"/>
        </dgm:presLayoutVars>
      </dgm:prSet>
      <dgm:spPr/>
    </dgm:pt>
    <dgm:pt modelId="{48AEBFA6-0880-45D8-9D5A-92122C56F027}" type="pres">
      <dgm:prSet presAssocID="{CD49CB45-9A2F-4438-B8F7-687D61906E61}" presName="aSpace2" presStyleCnt="0"/>
      <dgm:spPr/>
    </dgm:pt>
    <dgm:pt modelId="{7A3E6F23-1B26-4C61-9A21-E8C365B34230}" type="pres">
      <dgm:prSet presAssocID="{330C2699-39FF-4E0A-8C66-54A9A769D0CE}" presName="childNode" presStyleLbl="node1" presStyleIdx="4" presStyleCnt="15">
        <dgm:presLayoutVars>
          <dgm:bulletEnabled val="1"/>
        </dgm:presLayoutVars>
      </dgm:prSet>
      <dgm:spPr/>
    </dgm:pt>
    <dgm:pt modelId="{8C145FB5-611A-47A4-9FF8-12F771D7D334}" type="pres">
      <dgm:prSet presAssocID="{330C2699-39FF-4E0A-8C66-54A9A769D0CE}" presName="aSpace2" presStyleCnt="0"/>
      <dgm:spPr/>
    </dgm:pt>
    <dgm:pt modelId="{4BC739AB-DA95-48B4-A622-151F5AF3AACE}" type="pres">
      <dgm:prSet presAssocID="{225A04F4-11D2-476F-AF02-D4D5F78273B2}" presName="childNode" presStyleLbl="node1" presStyleIdx="5" presStyleCnt="15">
        <dgm:presLayoutVars>
          <dgm:bulletEnabled val="1"/>
        </dgm:presLayoutVars>
      </dgm:prSet>
      <dgm:spPr/>
    </dgm:pt>
    <dgm:pt modelId="{C0182601-7AEA-4B46-9882-AE463F4FE40B}" type="pres">
      <dgm:prSet presAssocID="{225A04F4-11D2-476F-AF02-D4D5F78273B2}" presName="aSpace2" presStyleCnt="0"/>
      <dgm:spPr/>
    </dgm:pt>
    <dgm:pt modelId="{C828D018-8741-4A24-BF26-673AB53FA6BD}" type="pres">
      <dgm:prSet presAssocID="{BD050C0D-BE1B-43C7-AF89-643661E57450}" presName="childNode" presStyleLbl="node1" presStyleIdx="6" presStyleCnt="15">
        <dgm:presLayoutVars>
          <dgm:bulletEnabled val="1"/>
        </dgm:presLayoutVars>
      </dgm:prSet>
      <dgm:spPr/>
    </dgm:pt>
    <dgm:pt modelId="{D93E871C-1BC8-4146-8C72-F44D7AD12B74}" type="pres">
      <dgm:prSet presAssocID="{BD050C0D-BE1B-43C7-AF89-643661E57450}" presName="aSpace2" presStyleCnt="0"/>
      <dgm:spPr/>
    </dgm:pt>
    <dgm:pt modelId="{F67AE8C7-26FD-4BA5-A4DB-7BEBAE41899E}" type="pres">
      <dgm:prSet presAssocID="{2DF59D9E-727F-4826-BA83-4F0758024D98}" presName="childNode" presStyleLbl="node1" presStyleIdx="7" presStyleCnt="15">
        <dgm:presLayoutVars>
          <dgm:bulletEnabled val="1"/>
        </dgm:presLayoutVars>
      </dgm:prSet>
      <dgm:spPr/>
    </dgm:pt>
    <dgm:pt modelId="{A07EF3AC-5562-45E4-B25F-C3C38EB7F9E9}" type="pres">
      <dgm:prSet presAssocID="{2DF59D9E-727F-4826-BA83-4F0758024D98}" presName="aSpace2" presStyleCnt="0"/>
      <dgm:spPr/>
    </dgm:pt>
    <dgm:pt modelId="{E3432E0E-9786-427B-819F-C6040AE157E3}" type="pres">
      <dgm:prSet presAssocID="{C65EDA01-ABED-4DCC-9FCD-6E7E41077222}" presName="childNode" presStyleLbl="node1" presStyleIdx="8" presStyleCnt="15">
        <dgm:presLayoutVars>
          <dgm:bulletEnabled val="1"/>
        </dgm:presLayoutVars>
      </dgm:prSet>
      <dgm:spPr/>
    </dgm:pt>
    <dgm:pt modelId="{8C9F6487-3E69-47D9-81A4-A7BBA3CF7DFA}" type="pres">
      <dgm:prSet presAssocID="{58E16D40-EA13-4FFD-B4BF-B6F72F075714}" presName="aSpace" presStyleCnt="0"/>
      <dgm:spPr/>
    </dgm:pt>
    <dgm:pt modelId="{17237A99-056B-40CB-B3CD-F5A39AF0FF40}" type="pres">
      <dgm:prSet presAssocID="{90A936E9-F603-4561-B64C-374D12188055}" presName="compNode" presStyleCnt="0"/>
      <dgm:spPr/>
    </dgm:pt>
    <dgm:pt modelId="{570A10B2-CE2E-48A4-A51E-08D744B11AA7}" type="pres">
      <dgm:prSet presAssocID="{90A936E9-F603-4561-B64C-374D12188055}" presName="aNode" presStyleLbl="bgShp" presStyleIdx="2" presStyleCnt="3"/>
      <dgm:spPr/>
    </dgm:pt>
    <dgm:pt modelId="{C2C84F44-1FB7-4E88-9CDA-7E670C71EF62}" type="pres">
      <dgm:prSet presAssocID="{90A936E9-F603-4561-B64C-374D12188055}" presName="textNode" presStyleLbl="bgShp" presStyleIdx="2" presStyleCnt="3"/>
      <dgm:spPr/>
    </dgm:pt>
    <dgm:pt modelId="{D20255B6-8B6E-4596-9AED-D622C7B0F374}" type="pres">
      <dgm:prSet presAssocID="{90A936E9-F603-4561-B64C-374D12188055}" presName="compChildNode" presStyleCnt="0"/>
      <dgm:spPr/>
    </dgm:pt>
    <dgm:pt modelId="{0B59F5F6-D33F-42A5-9DC3-2F3EAADACAE8}" type="pres">
      <dgm:prSet presAssocID="{90A936E9-F603-4561-B64C-374D12188055}" presName="theInnerList" presStyleCnt="0"/>
      <dgm:spPr/>
    </dgm:pt>
    <dgm:pt modelId="{4A0E0D2D-3EFA-427A-A56F-A49573CF4FAD}" type="pres">
      <dgm:prSet presAssocID="{7458BE67-6620-4BC9-A75B-AF379F6A1AA3}" presName="childNode" presStyleLbl="node1" presStyleIdx="9" presStyleCnt="15">
        <dgm:presLayoutVars>
          <dgm:bulletEnabled val="1"/>
        </dgm:presLayoutVars>
      </dgm:prSet>
      <dgm:spPr/>
    </dgm:pt>
    <dgm:pt modelId="{B49D305F-B56F-4492-B08A-8A3FC7BC656A}" type="pres">
      <dgm:prSet presAssocID="{7458BE67-6620-4BC9-A75B-AF379F6A1AA3}" presName="aSpace2" presStyleCnt="0"/>
      <dgm:spPr/>
    </dgm:pt>
    <dgm:pt modelId="{4B324B6B-A491-4D7B-A31C-C090F68D1426}" type="pres">
      <dgm:prSet presAssocID="{F7F5E1D8-3114-4797-9151-9BE47F5BE6F5}" presName="childNode" presStyleLbl="node1" presStyleIdx="10" presStyleCnt="15">
        <dgm:presLayoutVars>
          <dgm:bulletEnabled val="1"/>
        </dgm:presLayoutVars>
      </dgm:prSet>
      <dgm:spPr/>
    </dgm:pt>
    <dgm:pt modelId="{16AD3CE0-7142-4EC7-9484-70622131D9E5}" type="pres">
      <dgm:prSet presAssocID="{F7F5E1D8-3114-4797-9151-9BE47F5BE6F5}" presName="aSpace2" presStyleCnt="0"/>
      <dgm:spPr/>
    </dgm:pt>
    <dgm:pt modelId="{37026927-196A-4086-A516-88F602841DD6}" type="pres">
      <dgm:prSet presAssocID="{1D05714B-DFA0-46F2-A807-7AC46B8CC3C4}" presName="childNode" presStyleLbl="node1" presStyleIdx="11" presStyleCnt="15">
        <dgm:presLayoutVars>
          <dgm:bulletEnabled val="1"/>
        </dgm:presLayoutVars>
      </dgm:prSet>
      <dgm:spPr/>
    </dgm:pt>
    <dgm:pt modelId="{F4D7A8C9-E83E-4738-8923-5A1E4AE96B8F}" type="pres">
      <dgm:prSet presAssocID="{1D05714B-DFA0-46F2-A807-7AC46B8CC3C4}" presName="aSpace2" presStyleCnt="0"/>
      <dgm:spPr/>
    </dgm:pt>
    <dgm:pt modelId="{FB9B3C82-7351-4042-9074-D176282819DA}" type="pres">
      <dgm:prSet presAssocID="{9FC7235E-26C4-43F2-B9BC-7173D0A8C5E8}" presName="childNode" presStyleLbl="node1" presStyleIdx="12" presStyleCnt="15">
        <dgm:presLayoutVars>
          <dgm:bulletEnabled val="1"/>
        </dgm:presLayoutVars>
      </dgm:prSet>
      <dgm:spPr/>
    </dgm:pt>
    <dgm:pt modelId="{A18AB206-616A-4863-B770-310272EF3B70}" type="pres">
      <dgm:prSet presAssocID="{9FC7235E-26C4-43F2-B9BC-7173D0A8C5E8}" presName="aSpace2" presStyleCnt="0"/>
      <dgm:spPr/>
    </dgm:pt>
    <dgm:pt modelId="{5228ED17-2391-42AF-992A-D0FF4EA8D25A}" type="pres">
      <dgm:prSet presAssocID="{475B0ACE-C94C-4077-ADB3-1FD7D0849295}" presName="childNode" presStyleLbl="node1" presStyleIdx="13" presStyleCnt="15">
        <dgm:presLayoutVars>
          <dgm:bulletEnabled val="1"/>
        </dgm:presLayoutVars>
      </dgm:prSet>
      <dgm:spPr/>
    </dgm:pt>
    <dgm:pt modelId="{EFA1B8EC-B081-4792-B0FB-D22C5D89A62D}" type="pres">
      <dgm:prSet presAssocID="{475B0ACE-C94C-4077-ADB3-1FD7D0849295}" presName="aSpace2" presStyleCnt="0"/>
      <dgm:spPr/>
    </dgm:pt>
    <dgm:pt modelId="{6309EE6E-0546-45CD-9D48-74E55F33EC51}" type="pres">
      <dgm:prSet presAssocID="{CEFE0C14-43B1-4137-9403-6309DE3D6303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26BEC502-5A33-4903-97DB-E42FDD970F6B}" type="presOf" srcId="{1D05714B-DFA0-46F2-A807-7AC46B8CC3C4}" destId="{37026927-196A-4086-A516-88F602841DD6}" srcOrd="0" destOrd="0" presId="urn:microsoft.com/office/officeart/2005/8/layout/lProcess2"/>
    <dgm:cxn modelId="{3241FB04-07B0-408B-AFF6-323C574F6A9C}" type="presOf" srcId="{90A936E9-F603-4561-B64C-374D12188055}" destId="{570A10B2-CE2E-48A4-A51E-08D744B11AA7}" srcOrd="0" destOrd="0" presId="urn:microsoft.com/office/officeart/2005/8/layout/lProcess2"/>
    <dgm:cxn modelId="{1D9A1507-22B4-4945-BBD7-59F576CDAD47}" type="presOf" srcId="{2A75BD93-A5D2-4897-BE2A-23CF58EE0519}" destId="{D78116A4-931A-480D-97D2-FB63F430EEBA}" srcOrd="1" destOrd="0" presId="urn:microsoft.com/office/officeart/2005/8/layout/lProcess2"/>
    <dgm:cxn modelId="{6A89F20E-CB3A-44E7-82A3-91D1369C2A4A}" srcId="{58E16D40-EA13-4FFD-B4BF-B6F72F075714}" destId="{BD050C0D-BE1B-43C7-AF89-643661E57450}" srcOrd="4" destOrd="0" parTransId="{097FF1D7-0107-4A1A-96A9-76BE73EF1402}" sibTransId="{7FA75947-4651-4AB7-9E6D-BF529AB0081A}"/>
    <dgm:cxn modelId="{F2E16710-B1E7-498A-99A4-E0615E1A871C}" type="presOf" srcId="{CD49CB45-9A2F-4438-B8F7-687D61906E61}" destId="{693854B5-48C1-4969-B336-F1317985D25F}" srcOrd="0" destOrd="0" presId="urn:microsoft.com/office/officeart/2005/8/layout/lProcess2"/>
    <dgm:cxn modelId="{C9D77711-2C55-439F-871D-055D4A0201D4}" type="presOf" srcId="{58E16D40-EA13-4FFD-B4BF-B6F72F075714}" destId="{0C89439C-87CC-4F4F-BFCC-35AFA2D69CC9}" srcOrd="0" destOrd="0" presId="urn:microsoft.com/office/officeart/2005/8/layout/lProcess2"/>
    <dgm:cxn modelId="{D098DF14-0C1E-4088-A06F-AD6580A0BF0A}" type="presOf" srcId="{475B0ACE-C94C-4077-ADB3-1FD7D0849295}" destId="{5228ED17-2391-42AF-992A-D0FF4EA8D25A}" srcOrd="0" destOrd="0" presId="urn:microsoft.com/office/officeart/2005/8/layout/lProcess2"/>
    <dgm:cxn modelId="{808C7118-E440-4551-ACA8-1FF1D50AE7CF}" srcId="{58E16D40-EA13-4FFD-B4BF-B6F72F075714}" destId="{E64C8739-A627-4780-9887-96375A7A654C}" srcOrd="0" destOrd="0" parTransId="{0FADA5B2-0A50-4011-AB4A-3C12C0816CD1}" sibTransId="{551E4926-C4A3-49C7-8D6F-49EDE0BF9DA9}"/>
    <dgm:cxn modelId="{0876FE1D-2C89-4663-9E5C-A092F9FAB90B}" type="presOf" srcId="{225A04F4-11D2-476F-AF02-D4D5F78273B2}" destId="{4BC739AB-DA95-48B4-A622-151F5AF3AACE}" srcOrd="0" destOrd="0" presId="urn:microsoft.com/office/officeart/2005/8/layout/lProcess2"/>
    <dgm:cxn modelId="{CB21491E-BFC5-40BF-A9B8-155B47D5A504}" srcId="{43253DE9-4000-4A4D-9B31-E1EF3B7C5CE3}" destId="{90A936E9-F603-4561-B64C-374D12188055}" srcOrd="2" destOrd="0" parTransId="{F61C2BD5-D5FF-4598-B66F-6A00E4842346}" sibTransId="{C4D1DF62-B71B-423C-B0B0-9DC16B1A9451}"/>
    <dgm:cxn modelId="{23788A2B-7510-4C4B-949D-BE2D939841C5}" type="presOf" srcId="{F7F5E1D8-3114-4797-9151-9BE47F5BE6F5}" destId="{4B324B6B-A491-4D7B-A31C-C090F68D1426}" srcOrd="0" destOrd="0" presId="urn:microsoft.com/office/officeart/2005/8/layout/lProcess2"/>
    <dgm:cxn modelId="{774A0B2C-0436-48B2-8FEB-38E2144FF566}" type="presOf" srcId="{9FC7235E-26C4-43F2-B9BC-7173D0A8C5E8}" destId="{FB9B3C82-7351-4042-9074-D176282819DA}" srcOrd="0" destOrd="0" presId="urn:microsoft.com/office/officeart/2005/8/layout/lProcess2"/>
    <dgm:cxn modelId="{F12BD82F-D636-42D7-90B4-68A42DC88FFD}" type="presOf" srcId="{BD050C0D-BE1B-43C7-AF89-643661E57450}" destId="{C828D018-8741-4A24-BF26-673AB53FA6BD}" srcOrd="0" destOrd="0" presId="urn:microsoft.com/office/officeart/2005/8/layout/lProcess2"/>
    <dgm:cxn modelId="{B05C245C-7520-4056-B817-2BDBDC9C2534}" type="presOf" srcId="{E64C8739-A627-4780-9887-96375A7A654C}" destId="{E678770A-E31A-43BE-A832-71253B8CB6B9}" srcOrd="0" destOrd="0" presId="urn:microsoft.com/office/officeart/2005/8/layout/lProcess2"/>
    <dgm:cxn modelId="{E81C4263-A599-4F61-8607-A0C2D1A14E2A}" srcId="{90A936E9-F603-4561-B64C-374D12188055}" destId="{F7F5E1D8-3114-4797-9151-9BE47F5BE6F5}" srcOrd="1" destOrd="0" parTransId="{FFF217F0-0BBB-4438-BA22-891C1B27958A}" sibTransId="{4E76487B-C14E-4358-A524-222007246A30}"/>
    <dgm:cxn modelId="{6ADC7443-FC9F-486E-9A3D-E8EA4A7542D9}" srcId="{90A936E9-F603-4561-B64C-374D12188055}" destId="{1D05714B-DFA0-46F2-A807-7AC46B8CC3C4}" srcOrd="2" destOrd="0" parTransId="{2992FADA-2970-4151-B8E2-87E4A0EC765A}" sibTransId="{2E5BBDCA-7A60-44ED-A013-D6BA377AFB2C}"/>
    <dgm:cxn modelId="{B3043164-FC3D-4019-9A6D-91C94BDE1056}" type="presOf" srcId="{7458BE67-6620-4BC9-A75B-AF379F6A1AA3}" destId="{4A0E0D2D-3EFA-427A-A56F-A49573CF4FAD}" srcOrd="0" destOrd="0" presId="urn:microsoft.com/office/officeart/2005/8/layout/lProcess2"/>
    <dgm:cxn modelId="{FD699666-6210-4616-87F1-41A3EA5AB3BA}" srcId="{90A936E9-F603-4561-B64C-374D12188055}" destId="{CEFE0C14-43B1-4137-9403-6309DE3D6303}" srcOrd="5" destOrd="0" parTransId="{B1335608-C2B3-45A9-8882-1B789D47C57E}" sibTransId="{5A26E19D-EE31-4CA6-8AC8-F51A81D7335B}"/>
    <dgm:cxn modelId="{5A2D9D46-FF53-4828-80A1-76F479E818F8}" srcId="{58E16D40-EA13-4FFD-B4BF-B6F72F075714}" destId="{330C2699-39FF-4E0A-8C66-54A9A769D0CE}" srcOrd="2" destOrd="0" parTransId="{C6040680-2FE6-40C9-9BF8-FBB4A138AF7B}" sibTransId="{2DCB803A-F0CC-4443-9670-B6CF1F492878}"/>
    <dgm:cxn modelId="{73E3AE47-D3B4-4698-A75E-5C5FB76B9493}" srcId="{58E16D40-EA13-4FFD-B4BF-B6F72F075714}" destId="{CD49CB45-9A2F-4438-B8F7-687D61906E61}" srcOrd="1" destOrd="0" parTransId="{4D23971D-FDDC-4A37-8A5F-AA3D0F5922FD}" sibTransId="{E60856D5-DFD0-4110-939A-EA85526F4EDA}"/>
    <dgm:cxn modelId="{D24C3069-9255-4054-B600-F3BD1B931127}" type="presOf" srcId="{330C2699-39FF-4E0A-8C66-54A9A769D0CE}" destId="{7A3E6F23-1B26-4C61-9A21-E8C365B34230}" srcOrd="0" destOrd="0" presId="urn:microsoft.com/office/officeart/2005/8/layout/lProcess2"/>
    <dgm:cxn modelId="{A6B14B69-A11E-47CE-88E4-12EE1F4C5CFA}" type="presOf" srcId="{417678F1-A94E-4F70-999F-2562D8476A1F}" destId="{5388BB40-7AB8-4DCE-858D-B551368EA8FE}" srcOrd="0" destOrd="0" presId="urn:microsoft.com/office/officeart/2005/8/layout/lProcess2"/>
    <dgm:cxn modelId="{CD290B4F-9071-41E9-BEB8-C4C04B428D7E}" srcId="{43253DE9-4000-4A4D-9B31-E1EF3B7C5CE3}" destId="{58E16D40-EA13-4FFD-B4BF-B6F72F075714}" srcOrd="1" destOrd="0" parTransId="{2C1646B1-7619-443A-96B8-E7D23D982FAE}" sibTransId="{A6C2771C-46D3-4F1B-86C7-4A90C4FEB692}"/>
    <dgm:cxn modelId="{975B6270-BF7D-4ADC-8FBD-79CB9FEAAFE5}" srcId="{43253DE9-4000-4A4D-9B31-E1EF3B7C5CE3}" destId="{2A75BD93-A5D2-4897-BE2A-23CF58EE0519}" srcOrd="0" destOrd="0" parTransId="{16AF9C31-D421-4540-A55B-D159F939F8C8}" sibTransId="{CE1882C1-9A8E-4567-BB9C-BEE48E7B0BCE}"/>
    <dgm:cxn modelId="{ADABDD56-FC9A-4534-B65D-146D5EFC4A9B}" type="presOf" srcId="{2A75BD93-A5D2-4897-BE2A-23CF58EE0519}" destId="{8A37F31F-7516-4E67-B875-F1AA390AF8BA}" srcOrd="0" destOrd="0" presId="urn:microsoft.com/office/officeart/2005/8/layout/lProcess2"/>
    <dgm:cxn modelId="{6E830B89-BFB9-466A-AD1E-7A0A269C24C3}" type="presOf" srcId="{63B5EC4A-BF21-4846-B522-84C424FE6D3F}" destId="{E8C49B6F-A77D-4E74-9DA1-0DB0C3A29068}" srcOrd="0" destOrd="0" presId="urn:microsoft.com/office/officeart/2005/8/layout/lProcess2"/>
    <dgm:cxn modelId="{0365DF91-702F-47C4-B752-3839ADF17293}" srcId="{2A75BD93-A5D2-4897-BE2A-23CF58EE0519}" destId="{417678F1-A94E-4F70-999F-2562D8476A1F}" srcOrd="0" destOrd="0" parTransId="{689534BC-B7AF-4ED6-AADB-D9DE1069394C}" sibTransId="{F6E0ED11-DDD4-455C-B116-DC1576054212}"/>
    <dgm:cxn modelId="{E4F6069D-717C-4843-A4E6-AE08E54D998C}" srcId="{90A936E9-F603-4561-B64C-374D12188055}" destId="{7458BE67-6620-4BC9-A75B-AF379F6A1AA3}" srcOrd="0" destOrd="0" parTransId="{7D13E794-A678-4323-B3E6-0C18A03601FD}" sibTransId="{7CBC774D-A23A-48D9-B3E1-F9B31B623E17}"/>
    <dgm:cxn modelId="{7F47DA9E-36B5-439F-973B-821A5EDBAAC3}" type="presOf" srcId="{58E16D40-EA13-4FFD-B4BF-B6F72F075714}" destId="{8824C63C-225A-46B8-B856-C261F39C3580}" srcOrd="1" destOrd="0" presId="urn:microsoft.com/office/officeart/2005/8/layout/lProcess2"/>
    <dgm:cxn modelId="{67BDE2A1-D6E8-4A5B-BDED-BC277A1E6AA3}" srcId="{90A936E9-F603-4561-B64C-374D12188055}" destId="{475B0ACE-C94C-4077-ADB3-1FD7D0849295}" srcOrd="4" destOrd="0" parTransId="{A0FBD0C1-4F1D-4C73-9556-046DB92F9149}" sibTransId="{47A9D7F1-B033-47ED-AD69-AFFE17974FBB}"/>
    <dgm:cxn modelId="{7FC628A3-24EE-480A-896D-4F99AA943E00}" type="presOf" srcId="{43253DE9-4000-4A4D-9B31-E1EF3B7C5CE3}" destId="{419F87CD-3016-4CD1-8B53-2307EF851C76}" srcOrd="0" destOrd="0" presId="urn:microsoft.com/office/officeart/2005/8/layout/lProcess2"/>
    <dgm:cxn modelId="{54458FA4-B066-4948-8E9E-45F5DCC61E7D}" type="presOf" srcId="{90A936E9-F603-4561-B64C-374D12188055}" destId="{C2C84F44-1FB7-4E88-9CDA-7E670C71EF62}" srcOrd="1" destOrd="0" presId="urn:microsoft.com/office/officeart/2005/8/layout/lProcess2"/>
    <dgm:cxn modelId="{834877B2-7A3A-4117-925C-E986D507131E}" type="presOf" srcId="{2DF59D9E-727F-4826-BA83-4F0758024D98}" destId="{F67AE8C7-26FD-4BA5-A4DB-7BEBAE41899E}" srcOrd="0" destOrd="0" presId="urn:microsoft.com/office/officeart/2005/8/layout/lProcess2"/>
    <dgm:cxn modelId="{FE06C2C1-99C6-47C6-A428-16A702BF1A9A}" srcId="{90A936E9-F603-4561-B64C-374D12188055}" destId="{9FC7235E-26C4-43F2-B9BC-7173D0A8C5E8}" srcOrd="3" destOrd="0" parTransId="{1120BB5E-D8EF-497E-860C-EA535944CD6B}" sibTransId="{BDE0C0F0-DFA5-4107-9981-1124B1FFB880}"/>
    <dgm:cxn modelId="{98064ACA-6019-4BF0-A474-D4C42BB3E8E6}" srcId="{2A75BD93-A5D2-4897-BE2A-23CF58EE0519}" destId="{63B5EC4A-BF21-4846-B522-84C424FE6D3F}" srcOrd="1" destOrd="0" parTransId="{3BCB4D1E-E255-4A4F-9B92-48BD67F49C6A}" sibTransId="{AD8DB9DB-333B-477B-80AC-EDD4AB737A50}"/>
    <dgm:cxn modelId="{778F83CB-9286-4655-A9CA-1AE2D6A9F361}" type="presOf" srcId="{CEFE0C14-43B1-4137-9403-6309DE3D6303}" destId="{6309EE6E-0546-45CD-9D48-74E55F33EC51}" srcOrd="0" destOrd="0" presId="urn:microsoft.com/office/officeart/2005/8/layout/lProcess2"/>
    <dgm:cxn modelId="{F00086CE-6E32-4C38-85B7-613D0DAE5945}" srcId="{58E16D40-EA13-4FFD-B4BF-B6F72F075714}" destId="{225A04F4-11D2-476F-AF02-D4D5F78273B2}" srcOrd="3" destOrd="0" parTransId="{87F292BC-9073-446C-BB24-55FF5852A2F4}" sibTransId="{96136C37-0B2C-4083-B36C-364C7C2AB523}"/>
    <dgm:cxn modelId="{355E77D0-A9D4-45AB-8ABD-CDF5D6C6AEBA}" srcId="{58E16D40-EA13-4FFD-B4BF-B6F72F075714}" destId="{C65EDA01-ABED-4DCC-9FCD-6E7E41077222}" srcOrd="6" destOrd="0" parTransId="{C1BBD91A-7DA1-4770-BDB0-F055281552D6}" sibTransId="{3D40DC7A-F153-49D4-94F6-6E966BD4CF06}"/>
    <dgm:cxn modelId="{FFFEFFD0-63D2-44CE-87A6-CE2AB25D51AC}" srcId="{58E16D40-EA13-4FFD-B4BF-B6F72F075714}" destId="{2DF59D9E-727F-4826-BA83-4F0758024D98}" srcOrd="5" destOrd="0" parTransId="{E2E68D8A-3AD4-4AB6-B920-CF0E4B5F2BA1}" sibTransId="{3857FB84-FE48-4DF9-8A97-99E0864517C3}"/>
    <dgm:cxn modelId="{408973F2-7B9C-4C3F-ABEA-F392CF0979D3}" type="presOf" srcId="{C65EDA01-ABED-4DCC-9FCD-6E7E41077222}" destId="{E3432E0E-9786-427B-819F-C6040AE157E3}" srcOrd="0" destOrd="0" presId="urn:microsoft.com/office/officeart/2005/8/layout/lProcess2"/>
    <dgm:cxn modelId="{F82F0737-C39D-4F05-86B1-6A7FD56E18D3}" type="presParOf" srcId="{419F87CD-3016-4CD1-8B53-2307EF851C76}" destId="{EFBB59B4-2D60-4B99-B939-B3EE615DDE3F}" srcOrd="0" destOrd="0" presId="urn:microsoft.com/office/officeart/2005/8/layout/lProcess2"/>
    <dgm:cxn modelId="{4FFBF16D-E54B-44CD-A27A-DEE8BEA339C0}" type="presParOf" srcId="{EFBB59B4-2D60-4B99-B939-B3EE615DDE3F}" destId="{8A37F31F-7516-4E67-B875-F1AA390AF8BA}" srcOrd="0" destOrd="0" presId="urn:microsoft.com/office/officeart/2005/8/layout/lProcess2"/>
    <dgm:cxn modelId="{DBC01181-3421-4EFE-8656-8D419ADD6012}" type="presParOf" srcId="{EFBB59B4-2D60-4B99-B939-B3EE615DDE3F}" destId="{D78116A4-931A-480D-97D2-FB63F430EEBA}" srcOrd="1" destOrd="0" presId="urn:microsoft.com/office/officeart/2005/8/layout/lProcess2"/>
    <dgm:cxn modelId="{2E5ACBE0-2301-4765-8D79-E2ACE514F1E0}" type="presParOf" srcId="{EFBB59B4-2D60-4B99-B939-B3EE615DDE3F}" destId="{D646637D-6CC7-4FF3-ABDF-E932A7E28EBE}" srcOrd="2" destOrd="0" presId="urn:microsoft.com/office/officeart/2005/8/layout/lProcess2"/>
    <dgm:cxn modelId="{9DA25E6F-7389-434E-B5C8-25D1EBCF30A8}" type="presParOf" srcId="{D646637D-6CC7-4FF3-ABDF-E932A7E28EBE}" destId="{DE9A0A62-CDA9-4AFC-98E4-C2D4665B0F0A}" srcOrd="0" destOrd="0" presId="urn:microsoft.com/office/officeart/2005/8/layout/lProcess2"/>
    <dgm:cxn modelId="{0910D0EB-C226-43E3-AAE2-C4CB991CB743}" type="presParOf" srcId="{DE9A0A62-CDA9-4AFC-98E4-C2D4665B0F0A}" destId="{5388BB40-7AB8-4DCE-858D-B551368EA8FE}" srcOrd="0" destOrd="0" presId="urn:microsoft.com/office/officeart/2005/8/layout/lProcess2"/>
    <dgm:cxn modelId="{92DA7577-523B-4515-BD6B-9F240FD857FD}" type="presParOf" srcId="{DE9A0A62-CDA9-4AFC-98E4-C2D4665B0F0A}" destId="{532B907F-6EDE-45CE-9D34-BA7578CE5450}" srcOrd="1" destOrd="0" presId="urn:microsoft.com/office/officeart/2005/8/layout/lProcess2"/>
    <dgm:cxn modelId="{9668C483-5D17-43A3-B931-57B2AD33EB5A}" type="presParOf" srcId="{DE9A0A62-CDA9-4AFC-98E4-C2D4665B0F0A}" destId="{E8C49B6F-A77D-4E74-9DA1-0DB0C3A29068}" srcOrd="2" destOrd="0" presId="urn:microsoft.com/office/officeart/2005/8/layout/lProcess2"/>
    <dgm:cxn modelId="{E5A86C76-C7F1-44A4-AE3B-1E051C937E86}" type="presParOf" srcId="{419F87CD-3016-4CD1-8B53-2307EF851C76}" destId="{A27D385B-5585-4B13-94E2-13AF6EE9FC50}" srcOrd="1" destOrd="0" presId="urn:microsoft.com/office/officeart/2005/8/layout/lProcess2"/>
    <dgm:cxn modelId="{7807A68B-48D9-4B7B-BDE2-885C2CCE7FB6}" type="presParOf" srcId="{419F87CD-3016-4CD1-8B53-2307EF851C76}" destId="{C91A0D34-7822-43A8-9B5E-B24AADDF6698}" srcOrd="2" destOrd="0" presId="urn:microsoft.com/office/officeart/2005/8/layout/lProcess2"/>
    <dgm:cxn modelId="{AD74FC46-4BF7-4AC6-ABCA-7FA13A6A6393}" type="presParOf" srcId="{C91A0D34-7822-43A8-9B5E-B24AADDF6698}" destId="{0C89439C-87CC-4F4F-BFCC-35AFA2D69CC9}" srcOrd="0" destOrd="0" presId="urn:microsoft.com/office/officeart/2005/8/layout/lProcess2"/>
    <dgm:cxn modelId="{CD43EBDC-F768-491A-A127-0548C63311CB}" type="presParOf" srcId="{C91A0D34-7822-43A8-9B5E-B24AADDF6698}" destId="{8824C63C-225A-46B8-B856-C261F39C3580}" srcOrd="1" destOrd="0" presId="urn:microsoft.com/office/officeart/2005/8/layout/lProcess2"/>
    <dgm:cxn modelId="{9D265DFE-D552-43E6-AE5B-EBF01D2BAE3A}" type="presParOf" srcId="{C91A0D34-7822-43A8-9B5E-B24AADDF6698}" destId="{73AE2F41-D7A3-448C-9C6B-56C9729D6465}" srcOrd="2" destOrd="0" presId="urn:microsoft.com/office/officeart/2005/8/layout/lProcess2"/>
    <dgm:cxn modelId="{056249E9-F350-442F-A915-BF7EF14A8BC5}" type="presParOf" srcId="{73AE2F41-D7A3-448C-9C6B-56C9729D6465}" destId="{269A9CAC-18E8-47FB-835F-DEB256B188D6}" srcOrd="0" destOrd="0" presId="urn:microsoft.com/office/officeart/2005/8/layout/lProcess2"/>
    <dgm:cxn modelId="{642829CD-71F2-4D8C-B77A-62AFB909DCE4}" type="presParOf" srcId="{269A9CAC-18E8-47FB-835F-DEB256B188D6}" destId="{E678770A-E31A-43BE-A832-71253B8CB6B9}" srcOrd="0" destOrd="0" presId="urn:microsoft.com/office/officeart/2005/8/layout/lProcess2"/>
    <dgm:cxn modelId="{0F9F4BED-2DFE-4234-93BC-B4E2801FEE38}" type="presParOf" srcId="{269A9CAC-18E8-47FB-835F-DEB256B188D6}" destId="{A65D687A-1018-4DF9-AC03-882FD0C46671}" srcOrd="1" destOrd="0" presId="urn:microsoft.com/office/officeart/2005/8/layout/lProcess2"/>
    <dgm:cxn modelId="{FF1DE4F4-F067-4B9B-8DA6-75B3C5A2C718}" type="presParOf" srcId="{269A9CAC-18E8-47FB-835F-DEB256B188D6}" destId="{693854B5-48C1-4969-B336-F1317985D25F}" srcOrd="2" destOrd="0" presId="urn:microsoft.com/office/officeart/2005/8/layout/lProcess2"/>
    <dgm:cxn modelId="{2E5A7E2F-96DA-40C5-8FF6-7A2D1ADEBFBB}" type="presParOf" srcId="{269A9CAC-18E8-47FB-835F-DEB256B188D6}" destId="{48AEBFA6-0880-45D8-9D5A-92122C56F027}" srcOrd="3" destOrd="0" presId="urn:microsoft.com/office/officeart/2005/8/layout/lProcess2"/>
    <dgm:cxn modelId="{8DFF99A8-5447-4B89-99E2-C9E245C17371}" type="presParOf" srcId="{269A9CAC-18E8-47FB-835F-DEB256B188D6}" destId="{7A3E6F23-1B26-4C61-9A21-E8C365B34230}" srcOrd="4" destOrd="0" presId="urn:microsoft.com/office/officeart/2005/8/layout/lProcess2"/>
    <dgm:cxn modelId="{B9680B48-F8C7-4F37-969E-10F1C9154475}" type="presParOf" srcId="{269A9CAC-18E8-47FB-835F-DEB256B188D6}" destId="{8C145FB5-611A-47A4-9FF8-12F771D7D334}" srcOrd="5" destOrd="0" presId="urn:microsoft.com/office/officeart/2005/8/layout/lProcess2"/>
    <dgm:cxn modelId="{07C1AD8D-84C7-4D25-B120-9B9E6EDE9415}" type="presParOf" srcId="{269A9CAC-18E8-47FB-835F-DEB256B188D6}" destId="{4BC739AB-DA95-48B4-A622-151F5AF3AACE}" srcOrd="6" destOrd="0" presId="urn:microsoft.com/office/officeart/2005/8/layout/lProcess2"/>
    <dgm:cxn modelId="{6A7818FF-E4E8-44DF-825D-FF2F2D6D377B}" type="presParOf" srcId="{269A9CAC-18E8-47FB-835F-DEB256B188D6}" destId="{C0182601-7AEA-4B46-9882-AE463F4FE40B}" srcOrd="7" destOrd="0" presId="urn:microsoft.com/office/officeart/2005/8/layout/lProcess2"/>
    <dgm:cxn modelId="{DF3F8CFD-10C7-4D97-93AC-3E57294965ED}" type="presParOf" srcId="{269A9CAC-18E8-47FB-835F-DEB256B188D6}" destId="{C828D018-8741-4A24-BF26-673AB53FA6BD}" srcOrd="8" destOrd="0" presId="urn:microsoft.com/office/officeart/2005/8/layout/lProcess2"/>
    <dgm:cxn modelId="{13ABCE0F-3888-4C98-AD0A-F027CA192B8F}" type="presParOf" srcId="{269A9CAC-18E8-47FB-835F-DEB256B188D6}" destId="{D93E871C-1BC8-4146-8C72-F44D7AD12B74}" srcOrd="9" destOrd="0" presId="urn:microsoft.com/office/officeart/2005/8/layout/lProcess2"/>
    <dgm:cxn modelId="{79F02585-E96A-41B7-A0FB-2910E7DD9F22}" type="presParOf" srcId="{269A9CAC-18E8-47FB-835F-DEB256B188D6}" destId="{F67AE8C7-26FD-4BA5-A4DB-7BEBAE41899E}" srcOrd="10" destOrd="0" presId="urn:microsoft.com/office/officeart/2005/8/layout/lProcess2"/>
    <dgm:cxn modelId="{86E1D2C3-5862-4668-8756-262B271241B5}" type="presParOf" srcId="{269A9CAC-18E8-47FB-835F-DEB256B188D6}" destId="{A07EF3AC-5562-45E4-B25F-C3C38EB7F9E9}" srcOrd="11" destOrd="0" presId="urn:microsoft.com/office/officeart/2005/8/layout/lProcess2"/>
    <dgm:cxn modelId="{B7B00309-D25D-4DFE-825F-9F3E46B07247}" type="presParOf" srcId="{269A9CAC-18E8-47FB-835F-DEB256B188D6}" destId="{E3432E0E-9786-427B-819F-C6040AE157E3}" srcOrd="12" destOrd="0" presId="urn:microsoft.com/office/officeart/2005/8/layout/lProcess2"/>
    <dgm:cxn modelId="{501FB784-25BA-4288-BAAD-ACE1E4C27E79}" type="presParOf" srcId="{419F87CD-3016-4CD1-8B53-2307EF851C76}" destId="{8C9F6487-3E69-47D9-81A4-A7BBA3CF7DFA}" srcOrd="3" destOrd="0" presId="urn:microsoft.com/office/officeart/2005/8/layout/lProcess2"/>
    <dgm:cxn modelId="{77E8FC4F-8CA5-45CC-BCF4-A7AB13C9623E}" type="presParOf" srcId="{419F87CD-3016-4CD1-8B53-2307EF851C76}" destId="{17237A99-056B-40CB-B3CD-F5A39AF0FF40}" srcOrd="4" destOrd="0" presId="urn:microsoft.com/office/officeart/2005/8/layout/lProcess2"/>
    <dgm:cxn modelId="{6F62E897-624F-4540-A9FE-49F06F48F6F4}" type="presParOf" srcId="{17237A99-056B-40CB-B3CD-F5A39AF0FF40}" destId="{570A10B2-CE2E-48A4-A51E-08D744B11AA7}" srcOrd="0" destOrd="0" presId="urn:microsoft.com/office/officeart/2005/8/layout/lProcess2"/>
    <dgm:cxn modelId="{8891C82A-54FD-4702-8365-48BEE03FF704}" type="presParOf" srcId="{17237A99-056B-40CB-B3CD-F5A39AF0FF40}" destId="{C2C84F44-1FB7-4E88-9CDA-7E670C71EF62}" srcOrd="1" destOrd="0" presId="urn:microsoft.com/office/officeart/2005/8/layout/lProcess2"/>
    <dgm:cxn modelId="{355DD99B-2021-4C42-A4ED-EBDEC9850C9A}" type="presParOf" srcId="{17237A99-056B-40CB-B3CD-F5A39AF0FF40}" destId="{D20255B6-8B6E-4596-9AED-D622C7B0F374}" srcOrd="2" destOrd="0" presId="urn:microsoft.com/office/officeart/2005/8/layout/lProcess2"/>
    <dgm:cxn modelId="{085E2E57-9190-4AD6-B06D-E32DBB914941}" type="presParOf" srcId="{D20255B6-8B6E-4596-9AED-D622C7B0F374}" destId="{0B59F5F6-D33F-42A5-9DC3-2F3EAADACAE8}" srcOrd="0" destOrd="0" presId="urn:microsoft.com/office/officeart/2005/8/layout/lProcess2"/>
    <dgm:cxn modelId="{DE18F691-69EC-4BB7-B19B-168C7F713CD1}" type="presParOf" srcId="{0B59F5F6-D33F-42A5-9DC3-2F3EAADACAE8}" destId="{4A0E0D2D-3EFA-427A-A56F-A49573CF4FAD}" srcOrd="0" destOrd="0" presId="urn:microsoft.com/office/officeart/2005/8/layout/lProcess2"/>
    <dgm:cxn modelId="{A81102DD-AD4F-4027-B8A7-C2072EF496F5}" type="presParOf" srcId="{0B59F5F6-D33F-42A5-9DC3-2F3EAADACAE8}" destId="{B49D305F-B56F-4492-B08A-8A3FC7BC656A}" srcOrd="1" destOrd="0" presId="urn:microsoft.com/office/officeart/2005/8/layout/lProcess2"/>
    <dgm:cxn modelId="{50CF9CF7-C560-431F-8D82-2CA96EF0C3B0}" type="presParOf" srcId="{0B59F5F6-D33F-42A5-9DC3-2F3EAADACAE8}" destId="{4B324B6B-A491-4D7B-A31C-C090F68D1426}" srcOrd="2" destOrd="0" presId="urn:microsoft.com/office/officeart/2005/8/layout/lProcess2"/>
    <dgm:cxn modelId="{C336E663-F8E1-4E63-8A5C-AE7B93503029}" type="presParOf" srcId="{0B59F5F6-D33F-42A5-9DC3-2F3EAADACAE8}" destId="{16AD3CE0-7142-4EC7-9484-70622131D9E5}" srcOrd="3" destOrd="0" presId="urn:microsoft.com/office/officeart/2005/8/layout/lProcess2"/>
    <dgm:cxn modelId="{FA97A9BB-01C4-4E26-B4A3-69ECAC498D1F}" type="presParOf" srcId="{0B59F5F6-D33F-42A5-9DC3-2F3EAADACAE8}" destId="{37026927-196A-4086-A516-88F602841DD6}" srcOrd="4" destOrd="0" presId="urn:microsoft.com/office/officeart/2005/8/layout/lProcess2"/>
    <dgm:cxn modelId="{71A1414E-FF72-4581-826F-8B8354558E1B}" type="presParOf" srcId="{0B59F5F6-D33F-42A5-9DC3-2F3EAADACAE8}" destId="{F4D7A8C9-E83E-4738-8923-5A1E4AE96B8F}" srcOrd="5" destOrd="0" presId="urn:microsoft.com/office/officeart/2005/8/layout/lProcess2"/>
    <dgm:cxn modelId="{996A1DBE-E6E7-48A7-BCB4-A608432456D7}" type="presParOf" srcId="{0B59F5F6-D33F-42A5-9DC3-2F3EAADACAE8}" destId="{FB9B3C82-7351-4042-9074-D176282819DA}" srcOrd="6" destOrd="0" presId="urn:microsoft.com/office/officeart/2005/8/layout/lProcess2"/>
    <dgm:cxn modelId="{1D52345C-383C-47B8-A5EA-6E47E3DFB595}" type="presParOf" srcId="{0B59F5F6-D33F-42A5-9DC3-2F3EAADACAE8}" destId="{A18AB206-616A-4863-B770-310272EF3B70}" srcOrd="7" destOrd="0" presId="urn:microsoft.com/office/officeart/2005/8/layout/lProcess2"/>
    <dgm:cxn modelId="{F48E6714-B89F-4400-B4A1-578651B7C495}" type="presParOf" srcId="{0B59F5F6-D33F-42A5-9DC3-2F3EAADACAE8}" destId="{5228ED17-2391-42AF-992A-D0FF4EA8D25A}" srcOrd="8" destOrd="0" presId="urn:microsoft.com/office/officeart/2005/8/layout/lProcess2"/>
    <dgm:cxn modelId="{E2BD679C-80E4-420E-97D3-BAD82539EE78}" type="presParOf" srcId="{0B59F5F6-D33F-42A5-9DC3-2F3EAADACAE8}" destId="{EFA1B8EC-B081-4792-B0FB-D22C5D89A62D}" srcOrd="9" destOrd="0" presId="urn:microsoft.com/office/officeart/2005/8/layout/lProcess2"/>
    <dgm:cxn modelId="{02603CF6-47DE-4EB5-8476-ECEB78E4DB8A}" type="presParOf" srcId="{0B59F5F6-D33F-42A5-9DC3-2F3EAADACAE8}" destId="{6309EE6E-0546-45CD-9D48-74E55F33EC51}" srcOrd="1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A9485-4F5E-4619-A563-1B4EA01F871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GB"/>
        </a:p>
      </dgm:t>
    </dgm:pt>
    <dgm:pt modelId="{EF4D8C4F-1149-49C5-866F-08BAF3D56085}">
      <dgm:prSet phldrT="[Text]"/>
      <dgm:spPr/>
      <dgm:t>
        <a:bodyPr/>
        <a:lstStyle/>
        <a:p>
          <a:r>
            <a:rPr lang="en-GB"/>
            <a:t>Build capacity in workforce </a:t>
          </a:r>
        </a:p>
      </dgm:t>
    </dgm:pt>
    <dgm:pt modelId="{6A6268EA-C325-4B72-97E1-0E56938768F4}" type="parTrans" cxnId="{DB51F344-4688-4FBE-B67E-4939D27C0B6E}">
      <dgm:prSet/>
      <dgm:spPr/>
      <dgm:t>
        <a:bodyPr/>
        <a:lstStyle/>
        <a:p>
          <a:endParaRPr lang="en-GB"/>
        </a:p>
      </dgm:t>
    </dgm:pt>
    <dgm:pt modelId="{00E868BD-9E95-4082-BF14-1B1DC8CA7534}" type="sibTrans" cxnId="{DB51F344-4688-4FBE-B67E-4939D27C0B6E}">
      <dgm:prSet/>
      <dgm:spPr/>
      <dgm:t>
        <a:bodyPr/>
        <a:lstStyle/>
        <a:p>
          <a:endParaRPr lang="en-GB"/>
        </a:p>
      </dgm:t>
    </dgm:pt>
    <dgm:pt modelId="{45F0EEB3-2191-4703-9B9C-69B2CC344D8B}">
      <dgm:prSet phldrT="[Text]"/>
      <dgm:spPr/>
      <dgm:t>
        <a:bodyPr/>
        <a:lstStyle/>
        <a:p>
          <a:endParaRPr lang="en-GB"/>
        </a:p>
        <a:p>
          <a:r>
            <a:rPr lang="en-GB"/>
            <a:t>Physical activity questionnaire</a:t>
          </a:r>
        </a:p>
        <a:p>
          <a:r>
            <a:rPr lang="en-GB"/>
            <a:t> </a:t>
          </a:r>
        </a:p>
      </dgm:t>
    </dgm:pt>
    <dgm:pt modelId="{3065F60D-F15E-4F3B-B278-B0FE4C8F268F}" type="parTrans" cxnId="{F2B42520-572F-46FC-8AF2-A4368731991C}">
      <dgm:prSet/>
      <dgm:spPr/>
      <dgm:t>
        <a:bodyPr/>
        <a:lstStyle/>
        <a:p>
          <a:endParaRPr lang="en-GB"/>
        </a:p>
      </dgm:t>
    </dgm:pt>
    <dgm:pt modelId="{E61ADAB5-51CF-44D2-857B-A5FD8AAE40D2}" type="sibTrans" cxnId="{F2B42520-572F-46FC-8AF2-A4368731991C}">
      <dgm:prSet/>
      <dgm:spPr/>
      <dgm:t>
        <a:bodyPr/>
        <a:lstStyle/>
        <a:p>
          <a:endParaRPr lang="en-GB"/>
        </a:p>
      </dgm:t>
    </dgm:pt>
    <dgm:pt modelId="{BF34A20F-6B15-4EE1-AF10-0D126A108C31}">
      <dgm:prSet phldrT="[Text]"/>
      <dgm:spPr/>
      <dgm:t>
        <a:bodyPr/>
        <a:lstStyle/>
        <a:p>
          <a:endParaRPr lang="en-GB"/>
        </a:p>
      </dgm:t>
    </dgm:pt>
    <dgm:pt modelId="{A8E963F4-9FC3-4156-AF3D-68B7E2DA9062}" type="parTrans" cxnId="{A18E4DDC-02A6-4517-BBF4-E55C0B800F1E}">
      <dgm:prSet/>
      <dgm:spPr/>
      <dgm:t>
        <a:bodyPr/>
        <a:lstStyle/>
        <a:p>
          <a:endParaRPr lang="en-GB"/>
        </a:p>
      </dgm:t>
    </dgm:pt>
    <dgm:pt modelId="{30EFBE76-44E1-475A-8E33-893D89CAF327}" type="sibTrans" cxnId="{A18E4DDC-02A6-4517-BBF4-E55C0B800F1E}">
      <dgm:prSet/>
      <dgm:spPr/>
      <dgm:t>
        <a:bodyPr/>
        <a:lstStyle/>
        <a:p>
          <a:endParaRPr lang="en-GB"/>
        </a:p>
      </dgm:t>
    </dgm:pt>
    <dgm:pt modelId="{9A218FBB-B90F-4E96-8B38-BB13F121EB65}">
      <dgm:prSet phldrT="[Text]"/>
      <dgm:spPr/>
      <dgm:t>
        <a:bodyPr/>
        <a:lstStyle/>
        <a:p>
          <a:endParaRPr lang="en-GB"/>
        </a:p>
        <a:p>
          <a:r>
            <a:rPr lang="en-GB"/>
            <a:t>Physical activity resources</a:t>
          </a:r>
        </a:p>
        <a:p>
          <a:r>
            <a:rPr lang="en-GB"/>
            <a:t> </a:t>
          </a:r>
        </a:p>
      </dgm:t>
    </dgm:pt>
    <dgm:pt modelId="{35F6AC66-F3D0-4C80-AE52-B29D94C4967B}" type="parTrans" cxnId="{8627E82D-AB69-4011-9D9C-34E9A938F82B}">
      <dgm:prSet/>
      <dgm:spPr/>
      <dgm:t>
        <a:bodyPr/>
        <a:lstStyle/>
        <a:p>
          <a:endParaRPr lang="en-GB"/>
        </a:p>
      </dgm:t>
    </dgm:pt>
    <dgm:pt modelId="{E182D132-EA26-4EC3-952B-656A3466F850}" type="sibTrans" cxnId="{8627E82D-AB69-4011-9D9C-34E9A938F82B}">
      <dgm:prSet/>
      <dgm:spPr/>
      <dgm:t>
        <a:bodyPr/>
        <a:lstStyle/>
        <a:p>
          <a:endParaRPr lang="en-GB"/>
        </a:p>
      </dgm:t>
    </dgm:pt>
    <dgm:pt modelId="{658EADFE-57A6-4489-91C2-65F1E86F80E0}">
      <dgm:prSet phldrT="[Text]"/>
      <dgm:spPr/>
      <dgm:t>
        <a:bodyPr/>
        <a:lstStyle/>
        <a:p>
          <a:endParaRPr lang="en-GB"/>
        </a:p>
      </dgm:t>
    </dgm:pt>
    <dgm:pt modelId="{75FB1B7E-D4FF-4244-BC10-6347EABFD6C0}" type="parTrans" cxnId="{87C98D7F-A371-4C67-93A1-BDC713DB8CD9}">
      <dgm:prSet/>
      <dgm:spPr/>
      <dgm:t>
        <a:bodyPr/>
        <a:lstStyle/>
        <a:p>
          <a:endParaRPr lang="en-GB"/>
        </a:p>
      </dgm:t>
    </dgm:pt>
    <dgm:pt modelId="{37C04380-5FFC-41DE-A7B5-80D212A6EF31}" type="sibTrans" cxnId="{87C98D7F-A371-4C67-93A1-BDC713DB8CD9}">
      <dgm:prSet/>
      <dgm:spPr/>
      <dgm:t>
        <a:bodyPr/>
        <a:lstStyle/>
        <a:p>
          <a:endParaRPr lang="en-GB"/>
        </a:p>
      </dgm:t>
    </dgm:pt>
    <dgm:pt modelId="{68C2EEEF-1FC4-4A8B-BE72-5EAA56966D9D}">
      <dgm:prSet phldrT="[Text]"/>
      <dgm:spPr/>
      <dgm:t>
        <a:bodyPr/>
        <a:lstStyle/>
        <a:p>
          <a:endParaRPr lang="en-GB"/>
        </a:p>
      </dgm:t>
    </dgm:pt>
    <dgm:pt modelId="{D145C9E7-D73D-4054-9E96-D9C0F23BF611}" type="sibTrans" cxnId="{BD0DDBDD-9C80-4FAE-9635-239E9E24F692}">
      <dgm:prSet/>
      <dgm:spPr/>
      <dgm:t>
        <a:bodyPr/>
        <a:lstStyle/>
        <a:p>
          <a:endParaRPr lang="en-GB"/>
        </a:p>
      </dgm:t>
    </dgm:pt>
    <dgm:pt modelId="{089C9CED-246E-4B5A-B7F9-820A3E2B26C6}" type="parTrans" cxnId="{BD0DDBDD-9C80-4FAE-9635-239E9E24F692}">
      <dgm:prSet/>
      <dgm:spPr/>
      <dgm:t>
        <a:bodyPr/>
        <a:lstStyle/>
        <a:p>
          <a:endParaRPr lang="en-GB"/>
        </a:p>
      </dgm:t>
    </dgm:pt>
    <dgm:pt modelId="{4B59D9AA-95A7-4812-A4B6-0F9AF23B2097}">
      <dgm:prSet phldrT="[Text]"/>
      <dgm:spPr/>
      <dgm:t>
        <a:bodyPr/>
        <a:lstStyle/>
        <a:p>
          <a:r>
            <a:rPr lang="en-GB"/>
            <a:t>Targeted provision  			      		</a:t>
          </a:r>
        </a:p>
      </dgm:t>
    </dgm:pt>
    <dgm:pt modelId="{E6DCC5A4-39EF-43E7-BEE0-ADF42D8AA7AE}" type="parTrans" cxnId="{9690B542-9FC2-49D1-A77D-6CFC499B4659}">
      <dgm:prSet/>
      <dgm:spPr/>
      <dgm:t>
        <a:bodyPr/>
        <a:lstStyle/>
        <a:p>
          <a:endParaRPr lang="en-GB"/>
        </a:p>
      </dgm:t>
    </dgm:pt>
    <dgm:pt modelId="{5655EBA4-522F-4C88-8F1A-5FCD4F3B50BD}" type="sibTrans" cxnId="{9690B542-9FC2-49D1-A77D-6CFC499B4659}">
      <dgm:prSet/>
      <dgm:spPr/>
      <dgm:t>
        <a:bodyPr/>
        <a:lstStyle/>
        <a:p>
          <a:endParaRPr lang="en-GB"/>
        </a:p>
      </dgm:t>
    </dgm:pt>
    <dgm:pt modelId="{A3558AD2-DA4C-483B-9F0D-E45D709CE560}" type="pres">
      <dgm:prSet presAssocID="{B30A9485-4F5E-4619-A563-1B4EA01F8712}" presName="root" presStyleCnt="0">
        <dgm:presLayoutVars>
          <dgm:dir/>
          <dgm:resizeHandles val="exact"/>
        </dgm:presLayoutVars>
      </dgm:prSet>
      <dgm:spPr/>
    </dgm:pt>
    <dgm:pt modelId="{0E5ADCCD-44EB-48A9-BDB5-99DA5633CA16}" type="pres">
      <dgm:prSet presAssocID="{EF4D8C4F-1149-49C5-866F-08BAF3D56085}" presName="compNode" presStyleCnt="0"/>
      <dgm:spPr/>
    </dgm:pt>
    <dgm:pt modelId="{0AC6A122-2FF2-444F-B577-529ADDE11F98}" type="pres">
      <dgm:prSet presAssocID="{EF4D8C4F-1149-49C5-866F-08BAF3D56085}" presName="bgRect" presStyleLbl="bgShp" presStyleIdx="0" presStyleCnt="4"/>
      <dgm:spPr/>
    </dgm:pt>
    <dgm:pt modelId="{0066466B-AEEA-497B-AB42-0F737A78664C}" type="pres">
      <dgm:prSet presAssocID="{EF4D8C4F-1149-49C5-866F-08BAF3D560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3D80B788-3876-4E1B-BED7-92768767F37F}" type="pres">
      <dgm:prSet presAssocID="{EF4D8C4F-1149-49C5-866F-08BAF3D56085}" presName="spaceRect" presStyleCnt="0"/>
      <dgm:spPr/>
    </dgm:pt>
    <dgm:pt modelId="{4202E0F3-4457-4C31-9906-6A7C7B6033C3}" type="pres">
      <dgm:prSet presAssocID="{EF4D8C4F-1149-49C5-866F-08BAF3D56085}" presName="parTx" presStyleLbl="revTx" presStyleIdx="0" presStyleCnt="7" custScaleX="112894">
        <dgm:presLayoutVars>
          <dgm:chMax val="0"/>
          <dgm:chPref val="0"/>
        </dgm:presLayoutVars>
      </dgm:prSet>
      <dgm:spPr/>
    </dgm:pt>
    <dgm:pt modelId="{0E1E9FC5-DF23-4DD4-B856-BE4F14C43823}" type="pres">
      <dgm:prSet presAssocID="{EF4D8C4F-1149-49C5-866F-08BAF3D56085}" presName="desTx" presStyleLbl="revTx" presStyleIdx="1" presStyleCnt="7">
        <dgm:presLayoutVars/>
      </dgm:prSet>
      <dgm:spPr/>
    </dgm:pt>
    <dgm:pt modelId="{7685D926-C100-4F54-9FF7-DA22BB1C53E9}" type="pres">
      <dgm:prSet presAssocID="{00E868BD-9E95-4082-BF14-1B1DC8CA7534}" presName="sibTrans" presStyleCnt="0"/>
      <dgm:spPr/>
    </dgm:pt>
    <dgm:pt modelId="{0405324B-4F92-4176-BB01-46F768FDFF0D}" type="pres">
      <dgm:prSet presAssocID="{45F0EEB3-2191-4703-9B9C-69B2CC344D8B}" presName="compNode" presStyleCnt="0"/>
      <dgm:spPr/>
    </dgm:pt>
    <dgm:pt modelId="{67F5CD71-E528-4B4B-9E43-1F05CB07A960}" type="pres">
      <dgm:prSet presAssocID="{45F0EEB3-2191-4703-9B9C-69B2CC344D8B}" presName="bgRect" presStyleLbl="bgShp" presStyleIdx="1" presStyleCnt="4"/>
      <dgm:spPr/>
    </dgm:pt>
    <dgm:pt modelId="{EDDD6CFC-5909-4F2E-B83D-B15DBE097653}" type="pres">
      <dgm:prSet presAssocID="{45F0EEB3-2191-4703-9B9C-69B2CC344D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6D2C1FD7-4DD5-4248-B351-14E23B1FA871}" type="pres">
      <dgm:prSet presAssocID="{45F0EEB3-2191-4703-9B9C-69B2CC344D8B}" presName="spaceRect" presStyleCnt="0"/>
      <dgm:spPr/>
    </dgm:pt>
    <dgm:pt modelId="{F3D8D31E-B196-46F4-B789-2C2FDA5B9C7C}" type="pres">
      <dgm:prSet presAssocID="{45F0EEB3-2191-4703-9B9C-69B2CC344D8B}" presName="parTx" presStyleLbl="revTx" presStyleIdx="2" presStyleCnt="7" custScaleX="108904">
        <dgm:presLayoutVars>
          <dgm:chMax val="0"/>
          <dgm:chPref val="0"/>
        </dgm:presLayoutVars>
      </dgm:prSet>
      <dgm:spPr/>
    </dgm:pt>
    <dgm:pt modelId="{9D32A0F5-C41D-4B45-BE7C-9F10E9D67E8A}" type="pres">
      <dgm:prSet presAssocID="{45F0EEB3-2191-4703-9B9C-69B2CC344D8B}" presName="desTx" presStyleLbl="revTx" presStyleIdx="3" presStyleCnt="7">
        <dgm:presLayoutVars/>
      </dgm:prSet>
      <dgm:spPr/>
    </dgm:pt>
    <dgm:pt modelId="{4734CB2B-0DB8-4D6D-B51B-D7ED46A26A7E}" type="pres">
      <dgm:prSet presAssocID="{E61ADAB5-51CF-44D2-857B-A5FD8AAE40D2}" presName="sibTrans" presStyleCnt="0"/>
      <dgm:spPr/>
    </dgm:pt>
    <dgm:pt modelId="{51FCE6FA-763F-4B1A-A48D-E898C94F36E8}" type="pres">
      <dgm:prSet presAssocID="{9A218FBB-B90F-4E96-8B38-BB13F121EB65}" presName="compNode" presStyleCnt="0"/>
      <dgm:spPr/>
    </dgm:pt>
    <dgm:pt modelId="{3DD02CB0-885E-4F67-B737-5C7638DB39DD}" type="pres">
      <dgm:prSet presAssocID="{9A218FBB-B90F-4E96-8B38-BB13F121EB65}" presName="bgRect" presStyleLbl="bgShp" presStyleIdx="2" presStyleCnt="4"/>
      <dgm:spPr/>
    </dgm:pt>
    <dgm:pt modelId="{79A56304-A6F9-461E-B0C5-FFFD4AF77D3D}" type="pres">
      <dgm:prSet presAssocID="{9A218FBB-B90F-4E96-8B38-BB13F121EB6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3DC9D3D-5253-4960-9DA1-E227FBCBDED8}" type="pres">
      <dgm:prSet presAssocID="{9A218FBB-B90F-4E96-8B38-BB13F121EB65}" presName="spaceRect" presStyleCnt="0"/>
      <dgm:spPr/>
    </dgm:pt>
    <dgm:pt modelId="{CF7ADEB8-4824-47DC-B887-F9DB49E72CB4}" type="pres">
      <dgm:prSet presAssocID="{9A218FBB-B90F-4E96-8B38-BB13F121EB65}" presName="parTx" presStyleLbl="revTx" presStyleIdx="4" presStyleCnt="7" custScaleX="105625">
        <dgm:presLayoutVars>
          <dgm:chMax val="0"/>
          <dgm:chPref val="0"/>
        </dgm:presLayoutVars>
      </dgm:prSet>
      <dgm:spPr/>
    </dgm:pt>
    <dgm:pt modelId="{90DD55A9-CCC1-4A31-843F-F30739808A71}" type="pres">
      <dgm:prSet presAssocID="{9A218FBB-B90F-4E96-8B38-BB13F121EB65}" presName="desTx" presStyleLbl="revTx" presStyleIdx="5" presStyleCnt="7">
        <dgm:presLayoutVars/>
      </dgm:prSet>
      <dgm:spPr/>
    </dgm:pt>
    <dgm:pt modelId="{B8FAAE98-2A0D-4A3F-BFA2-734A3A0AED11}" type="pres">
      <dgm:prSet presAssocID="{E182D132-EA26-4EC3-952B-656A3466F850}" presName="sibTrans" presStyleCnt="0"/>
      <dgm:spPr/>
    </dgm:pt>
    <dgm:pt modelId="{C6CE00B4-B0DA-4F34-B1A6-EB19E7A8CAE9}" type="pres">
      <dgm:prSet presAssocID="{4B59D9AA-95A7-4812-A4B6-0F9AF23B2097}" presName="compNode" presStyleCnt="0"/>
      <dgm:spPr/>
    </dgm:pt>
    <dgm:pt modelId="{8C7BB994-D649-404B-9362-2D1A2C43250E}" type="pres">
      <dgm:prSet presAssocID="{4B59D9AA-95A7-4812-A4B6-0F9AF23B2097}" presName="bgRect" presStyleLbl="bgShp" presStyleIdx="3" presStyleCnt="4"/>
      <dgm:spPr/>
    </dgm:pt>
    <dgm:pt modelId="{86C03617-E1D4-491C-964F-A08F780649B7}" type="pres">
      <dgm:prSet presAssocID="{4B59D9AA-95A7-4812-A4B6-0F9AF23B2097}" presName="iconRect" presStyleLbl="node1" presStyleIdx="3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3806F9C-C83A-4572-B660-0DFB77031800}" type="pres">
      <dgm:prSet presAssocID="{4B59D9AA-95A7-4812-A4B6-0F9AF23B2097}" presName="spaceRect" presStyleCnt="0"/>
      <dgm:spPr/>
    </dgm:pt>
    <dgm:pt modelId="{CE246197-5044-46AF-B7CF-6D5D6ECF37CB}" type="pres">
      <dgm:prSet presAssocID="{4B59D9AA-95A7-4812-A4B6-0F9AF23B2097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C580413-5E34-4655-9BEC-AD90966369C2}" type="presOf" srcId="{658EADFE-57A6-4489-91C2-65F1E86F80E0}" destId="{90DD55A9-CCC1-4A31-843F-F30739808A71}" srcOrd="0" destOrd="0" presId="urn:microsoft.com/office/officeart/2018/2/layout/IconVerticalSolidList"/>
    <dgm:cxn modelId="{2FD0981E-053D-487B-808A-EE41CB41AA59}" type="presOf" srcId="{9A218FBB-B90F-4E96-8B38-BB13F121EB65}" destId="{CF7ADEB8-4824-47DC-B887-F9DB49E72CB4}" srcOrd="0" destOrd="0" presId="urn:microsoft.com/office/officeart/2018/2/layout/IconVerticalSolidList"/>
    <dgm:cxn modelId="{F2B42520-572F-46FC-8AF2-A4368731991C}" srcId="{B30A9485-4F5E-4619-A563-1B4EA01F8712}" destId="{45F0EEB3-2191-4703-9B9C-69B2CC344D8B}" srcOrd="1" destOrd="0" parTransId="{3065F60D-F15E-4F3B-B278-B0FE4C8F268F}" sibTransId="{E61ADAB5-51CF-44D2-857B-A5FD8AAE40D2}"/>
    <dgm:cxn modelId="{8627E82D-AB69-4011-9D9C-34E9A938F82B}" srcId="{B30A9485-4F5E-4619-A563-1B4EA01F8712}" destId="{9A218FBB-B90F-4E96-8B38-BB13F121EB65}" srcOrd="2" destOrd="0" parTransId="{35F6AC66-F3D0-4C80-AE52-B29D94C4967B}" sibTransId="{E182D132-EA26-4EC3-952B-656A3466F850}"/>
    <dgm:cxn modelId="{10A6A05F-9AC7-48E3-BCC9-FF1E658C5F74}" type="presOf" srcId="{4B59D9AA-95A7-4812-A4B6-0F9AF23B2097}" destId="{CE246197-5044-46AF-B7CF-6D5D6ECF37CB}" srcOrd="0" destOrd="0" presId="urn:microsoft.com/office/officeart/2018/2/layout/IconVerticalSolidList"/>
    <dgm:cxn modelId="{9690B542-9FC2-49D1-A77D-6CFC499B4659}" srcId="{B30A9485-4F5E-4619-A563-1B4EA01F8712}" destId="{4B59D9AA-95A7-4812-A4B6-0F9AF23B2097}" srcOrd="3" destOrd="0" parTransId="{E6DCC5A4-39EF-43E7-BEE0-ADF42D8AA7AE}" sibTransId="{5655EBA4-522F-4C88-8F1A-5FCD4F3B50BD}"/>
    <dgm:cxn modelId="{DB51F344-4688-4FBE-B67E-4939D27C0B6E}" srcId="{B30A9485-4F5E-4619-A563-1B4EA01F8712}" destId="{EF4D8C4F-1149-49C5-866F-08BAF3D56085}" srcOrd="0" destOrd="0" parTransId="{6A6268EA-C325-4B72-97E1-0E56938768F4}" sibTransId="{00E868BD-9E95-4082-BF14-1B1DC8CA7534}"/>
    <dgm:cxn modelId="{C2676069-93F3-4BC6-98DD-63F82BBE6BF2}" type="presOf" srcId="{BF34A20F-6B15-4EE1-AF10-0D126A108C31}" destId="{9D32A0F5-C41D-4B45-BE7C-9F10E9D67E8A}" srcOrd="0" destOrd="0" presId="urn:microsoft.com/office/officeart/2018/2/layout/IconVerticalSolidList"/>
    <dgm:cxn modelId="{87C98D7F-A371-4C67-93A1-BDC713DB8CD9}" srcId="{9A218FBB-B90F-4E96-8B38-BB13F121EB65}" destId="{658EADFE-57A6-4489-91C2-65F1E86F80E0}" srcOrd="0" destOrd="0" parTransId="{75FB1B7E-D4FF-4244-BC10-6347EABFD6C0}" sibTransId="{37C04380-5FFC-41DE-A7B5-80D212A6EF31}"/>
    <dgm:cxn modelId="{C95E228A-4A07-40DD-B65F-52E952E49BCF}" type="presOf" srcId="{45F0EEB3-2191-4703-9B9C-69B2CC344D8B}" destId="{F3D8D31E-B196-46F4-B789-2C2FDA5B9C7C}" srcOrd="0" destOrd="0" presId="urn:microsoft.com/office/officeart/2018/2/layout/IconVerticalSolidList"/>
    <dgm:cxn modelId="{797D0AC8-3884-47FC-8CA1-5FA684EBFC68}" type="presOf" srcId="{EF4D8C4F-1149-49C5-866F-08BAF3D56085}" destId="{4202E0F3-4457-4C31-9906-6A7C7B6033C3}" srcOrd="0" destOrd="0" presId="urn:microsoft.com/office/officeart/2018/2/layout/IconVerticalSolidList"/>
    <dgm:cxn modelId="{0F38CACB-09DC-4DFF-B8C5-B8D828012546}" type="presOf" srcId="{68C2EEEF-1FC4-4A8B-BE72-5EAA56966D9D}" destId="{0E1E9FC5-DF23-4DD4-B856-BE4F14C43823}" srcOrd="0" destOrd="0" presId="urn:microsoft.com/office/officeart/2018/2/layout/IconVerticalSolidList"/>
    <dgm:cxn modelId="{7C8F38FC-29B8-4A4B-B344-041CAEC32E0C}" type="presOf" srcId="{B30A9485-4F5E-4619-A563-1B4EA01F8712}" destId="{A3558AD2-DA4C-483B-9F0D-E45D709CE560}" srcOrd="0" destOrd="0" presId="urn:microsoft.com/office/officeart/2018/2/layout/IconVerticalSolidList"/>
    <dgm:cxn modelId="{A18E4DDC-02A6-4517-BBF4-E55C0B800F1E}" srcId="{45F0EEB3-2191-4703-9B9C-69B2CC344D8B}" destId="{BF34A20F-6B15-4EE1-AF10-0D126A108C31}" srcOrd="0" destOrd="0" parTransId="{A8E963F4-9FC3-4156-AF3D-68B7E2DA9062}" sibTransId="{30EFBE76-44E1-475A-8E33-893D89CAF327}"/>
    <dgm:cxn modelId="{BD0DDBDD-9C80-4FAE-9635-239E9E24F692}" srcId="{EF4D8C4F-1149-49C5-866F-08BAF3D56085}" destId="{68C2EEEF-1FC4-4A8B-BE72-5EAA56966D9D}" srcOrd="0" destOrd="0" parTransId="{089C9CED-246E-4B5A-B7F9-820A3E2B26C6}" sibTransId="{D145C9E7-D73D-4054-9E96-D9C0F23BF611}"/>
    <dgm:cxn modelId="{67164D8A-04BC-4D7D-88DF-A2FDE62C6168}" type="presParOf" srcId="{A3558AD2-DA4C-483B-9F0D-E45D709CE560}" destId="{0E5ADCCD-44EB-48A9-BDB5-99DA5633CA16}" srcOrd="0" destOrd="0" presId="urn:microsoft.com/office/officeart/2018/2/layout/IconVerticalSolidList"/>
    <dgm:cxn modelId="{BC562CB8-F45D-48E1-80F5-8F1D617FA307}" type="presParOf" srcId="{0E5ADCCD-44EB-48A9-BDB5-99DA5633CA16}" destId="{0AC6A122-2FF2-444F-B577-529ADDE11F98}" srcOrd="0" destOrd="0" presId="urn:microsoft.com/office/officeart/2018/2/layout/IconVerticalSolidList"/>
    <dgm:cxn modelId="{FEF9025F-57E6-488B-883B-6434B4E0F5AB}" type="presParOf" srcId="{0E5ADCCD-44EB-48A9-BDB5-99DA5633CA16}" destId="{0066466B-AEEA-497B-AB42-0F737A78664C}" srcOrd="1" destOrd="0" presId="urn:microsoft.com/office/officeart/2018/2/layout/IconVerticalSolidList"/>
    <dgm:cxn modelId="{332B384F-B0E1-4C4E-A081-F589E914C531}" type="presParOf" srcId="{0E5ADCCD-44EB-48A9-BDB5-99DA5633CA16}" destId="{3D80B788-3876-4E1B-BED7-92768767F37F}" srcOrd="2" destOrd="0" presId="urn:microsoft.com/office/officeart/2018/2/layout/IconVerticalSolidList"/>
    <dgm:cxn modelId="{A0001AB5-B903-4B51-9B85-727A0DB55494}" type="presParOf" srcId="{0E5ADCCD-44EB-48A9-BDB5-99DA5633CA16}" destId="{4202E0F3-4457-4C31-9906-6A7C7B6033C3}" srcOrd="3" destOrd="0" presId="urn:microsoft.com/office/officeart/2018/2/layout/IconVerticalSolidList"/>
    <dgm:cxn modelId="{D42A853D-0DE1-4BA0-8C8D-D3BE5C322CDA}" type="presParOf" srcId="{0E5ADCCD-44EB-48A9-BDB5-99DA5633CA16}" destId="{0E1E9FC5-DF23-4DD4-B856-BE4F14C43823}" srcOrd="4" destOrd="0" presId="urn:microsoft.com/office/officeart/2018/2/layout/IconVerticalSolidList"/>
    <dgm:cxn modelId="{51BE61A1-2801-478E-8837-9C85B9804D47}" type="presParOf" srcId="{A3558AD2-DA4C-483B-9F0D-E45D709CE560}" destId="{7685D926-C100-4F54-9FF7-DA22BB1C53E9}" srcOrd="1" destOrd="0" presId="urn:microsoft.com/office/officeart/2018/2/layout/IconVerticalSolidList"/>
    <dgm:cxn modelId="{376EE7F1-4A1B-42E3-916A-E0666A3EEC14}" type="presParOf" srcId="{A3558AD2-DA4C-483B-9F0D-E45D709CE560}" destId="{0405324B-4F92-4176-BB01-46F768FDFF0D}" srcOrd="2" destOrd="0" presId="urn:microsoft.com/office/officeart/2018/2/layout/IconVerticalSolidList"/>
    <dgm:cxn modelId="{A80DD7E8-DB54-4758-A061-8EC518E3B2C1}" type="presParOf" srcId="{0405324B-4F92-4176-BB01-46F768FDFF0D}" destId="{67F5CD71-E528-4B4B-9E43-1F05CB07A960}" srcOrd="0" destOrd="0" presId="urn:microsoft.com/office/officeart/2018/2/layout/IconVerticalSolidList"/>
    <dgm:cxn modelId="{152E22B4-450F-4934-8BCF-D0E52405A6DD}" type="presParOf" srcId="{0405324B-4F92-4176-BB01-46F768FDFF0D}" destId="{EDDD6CFC-5909-4F2E-B83D-B15DBE097653}" srcOrd="1" destOrd="0" presId="urn:microsoft.com/office/officeart/2018/2/layout/IconVerticalSolidList"/>
    <dgm:cxn modelId="{6E4B0B8B-E56F-43D8-A51C-51C377EE829D}" type="presParOf" srcId="{0405324B-4F92-4176-BB01-46F768FDFF0D}" destId="{6D2C1FD7-4DD5-4248-B351-14E23B1FA871}" srcOrd="2" destOrd="0" presId="urn:microsoft.com/office/officeart/2018/2/layout/IconVerticalSolidList"/>
    <dgm:cxn modelId="{49E258B7-8666-417C-94AF-7DC4843D9E83}" type="presParOf" srcId="{0405324B-4F92-4176-BB01-46F768FDFF0D}" destId="{F3D8D31E-B196-46F4-B789-2C2FDA5B9C7C}" srcOrd="3" destOrd="0" presId="urn:microsoft.com/office/officeart/2018/2/layout/IconVerticalSolidList"/>
    <dgm:cxn modelId="{16B9A260-51BD-4CF7-9017-BD28DD4A375A}" type="presParOf" srcId="{0405324B-4F92-4176-BB01-46F768FDFF0D}" destId="{9D32A0F5-C41D-4B45-BE7C-9F10E9D67E8A}" srcOrd="4" destOrd="0" presId="urn:microsoft.com/office/officeart/2018/2/layout/IconVerticalSolidList"/>
    <dgm:cxn modelId="{2799AC9A-8DD8-4AB3-BF08-B9708C433227}" type="presParOf" srcId="{A3558AD2-DA4C-483B-9F0D-E45D709CE560}" destId="{4734CB2B-0DB8-4D6D-B51B-D7ED46A26A7E}" srcOrd="3" destOrd="0" presId="urn:microsoft.com/office/officeart/2018/2/layout/IconVerticalSolidList"/>
    <dgm:cxn modelId="{D3C20F53-B292-4BD4-AD90-AF8559A78A9B}" type="presParOf" srcId="{A3558AD2-DA4C-483B-9F0D-E45D709CE560}" destId="{51FCE6FA-763F-4B1A-A48D-E898C94F36E8}" srcOrd="4" destOrd="0" presId="urn:microsoft.com/office/officeart/2018/2/layout/IconVerticalSolidList"/>
    <dgm:cxn modelId="{BA12B90F-9E15-43CD-9058-6F2B9752036F}" type="presParOf" srcId="{51FCE6FA-763F-4B1A-A48D-E898C94F36E8}" destId="{3DD02CB0-885E-4F67-B737-5C7638DB39DD}" srcOrd="0" destOrd="0" presId="urn:microsoft.com/office/officeart/2018/2/layout/IconVerticalSolidList"/>
    <dgm:cxn modelId="{489BACA3-562C-4CE5-B4A9-463DFEABD420}" type="presParOf" srcId="{51FCE6FA-763F-4B1A-A48D-E898C94F36E8}" destId="{79A56304-A6F9-461E-B0C5-FFFD4AF77D3D}" srcOrd="1" destOrd="0" presId="urn:microsoft.com/office/officeart/2018/2/layout/IconVerticalSolidList"/>
    <dgm:cxn modelId="{291EB7FD-5958-4727-8114-CEC4A8254539}" type="presParOf" srcId="{51FCE6FA-763F-4B1A-A48D-E898C94F36E8}" destId="{D3DC9D3D-5253-4960-9DA1-E227FBCBDED8}" srcOrd="2" destOrd="0" presId="urn:microsoft.com/office/officeart/2018/2/layout/IconVerticalSolidList"/>
    <dgm:cxn modelId="{A0326D40-D5AA-4BE1-B352-4FAF3AB70151}" type="presParOf" srcId="{51FCE6FA-763F-4B1A-A48D-E898C94F36E8}" destId="{CF7ADEB8-4824-47DC-B887-F9DB49E72CB4}" srcOrd="3" destOrd="0" presId="urn:microsoft.com/office/officeart/2018/2/layout/IconVerticalSolidList"/>
    <dgm:cxn modelId="{3564A137-0E81-460C-B8C0-102A55272279}" type="presParOf" srcId="{51FCE6FA-763F-4B1A-A48D-E898C94F36E8}" destId="{90DD55A9-CCC1-4A31-843F-F30739808A71}" srcOrd="4" destOrd="0" presId="urn:microsoft.com/office/officeart/2018/2/layout/IconVerticalSolidList"/>
    <dgm:cxn modelId="{E237E0D3-A089-4006-8B69-CE45E95EF6DE}" type="presParOf" srcId="{A3558AD2-DA4C-483B-9F0D-E45D709CE560}" destId="{B8FAAE98-2A0D-4A3F-BFA2-734A3A0AED11}" srcOrd="5" destOrd="0" presId="urn:microsoft.com/office/officeart/2018/2/layout/IconVerticalSolidList"/>
    <dgm:cxn modelId="{1B28C938-1088-4AB6-8184-68C651FE45B0}" type="presParOf" srcId="{A3558AD2-DA4C-483B-9F0D-E45D709CE560}" destId="{C6CE00B4-B0DA-4F34-B1A6-EB19E7A8CAE9}" srcOrd="6" destOrd="0" presId="urn:microsoft.com/office/officeart/2018/2/layout/IconVerticalSolidList"/>
    <dgm:cxn modelId="{D7BAEF7E-1EF9-40AC-9246-EDA5AA079A14}" type="presParOf" srcId="{C6CE00B4-B0DA-4F34-B1A6-EB19E7A8CAE9}" destId="{8C7BB994-D649-404B-9362-2D1A2C43250E}" srcOrd="0" destOrd="0" presId="urn:microsoft.com/office/officeart/2018/2/layout/IconVerticalSolidList"/>
    <dgm:cxn modelId="{40F9D0C6-421F-4D3B-A8CB-C784C7EC0738}" type="presParOf" srcId="{C6CE00B4-B0DA-4F34-B1A6-EB19E7A8CAE9}" destId="{86C03617-E1D4-491C-964F-A08F780649B7}" srcOrd="1" destOrd="0" presId="urn:microsoft.com/office/officeart/2018/2/layout/IconVerticalSolidList"/>
    <dgm:cxn modelId="{B973DE83-FE87-4CF3-B161-416CDA7143B6}" type="presParOf" srcId="{C6CE00B4-B0DA-4F34-B1A6-EB19E7A8CAE9}" destId="{D3806F9C-C83A-4572-B660-0DFB77031800}" srcOrd="2" destOrd="0" presId="urn:microsoft.com/office/officeart/2018/2/layout/IconVerticalSolidList"/>
    <dgm:cxn modelId="{8C5421DA-0574-43CA-B51C-93B544F51A0C}" type="presParOf" srcId="{C6CE00B4-B0DA-4F34-B1A6-EB19E7A8CAE9}" destId="{CE246197-5044-46AF-B7CF-6D5D6ECF37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C895CA-8243-4365-8E43-8B9F569C4DD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7A694D10-84C5-4691-B298-3341766F0455}">
      <dgm:prSet/>
      <dgm:spPr/>
      <dgm:t>
        <a:bodyPr/>
        <a:lstStyle/>
        <a:p>
          <a:r>
            <a:rPr lang="en-GB" dirty="0"/>
            <a:t>Co-production &amp; design of targeted campaign This Mum Moves </a:t>
          </a:r>
          <a:endParaRPr lang="en-US" dirty="0"/>
        </a:p>
      </dgm:t>
    </dgm:pt>
    <dgm:pt modelId="{539E3595-F221-424B-BD2C-D41005A3E313}" type="parTrans" cxnId="{72490172-1AA6-4B40-A9B7-91D17D7C1CF4}">
      <dgm:prSet/>
      <dgm:spPr/>
      <dgm:t>
        <a:bodyPr/>
        <a:lstStyle/>
        <a:p>
          <a:endParaRPr lang="en-US"/>
        </a:p>
      </dgm:t>
    </dgm:pt>
    <dgm:pt modelId="{B35A74AC-0EE4-4876-A9D3-79032995AA73}" type="sibTrans" cxnId="{72490172-1AA6-4B40-A9B7-91D17D7C1CF4}">
      <dgm:prSet/>
      <dgm:spPr/>
      <dgm:t>
        <a:bodyPr/>
        <a:lstStyle/>
        <a:p>
          <a:endParaRPr lang="en-US"/>
        </a:p>
      </dgm:t>
    </dgm:pt>
    <dgm:pt modelId="{499D7492-C1DF-442E-A255-B57F00B8B5C5}">
      <dgm:prSet/>
      <dgm:spPr/>
      <dgm:t>
        <a:bodyPr/>
        <a:lstStyle/>
        <a:p>
          <a:r>
            <a:rPr lang="en-GB" dirty="0"/>
            <a:t>Reframe physical activity definitions, benefits &amp; awareness</a:t>
          </a:r>
          <a:endParaRPr lang="en-US" dirty="0"/>
        </a:p>
      </dgm:t>
    </dgm:pt>
    <dgm:pt modelId="{DF96800C-3F6D-4F69-B236-9A74762D4C54}" type="parTrans" cxnId="{3E2E731A-97DC-4D43-B823-0D69C9A574CF}">
      <dgm:prSet/>
      <dgm:spPr/>
      <dgm:t>
        <a:bodyPr/>
        <a:lstStyle/>
        <a:p>
          <a:endParaRPr lang="en-US"/>
        </a:p>
      </dgm:t>
    </dgm:pt>
    <dgm:pt modelId="{50BC754A-C98F-4A20-AF3B-9B0CB6F2F6E8}" type="sibTrans" cxnId="{3E2E731A-97DC-4D43-B823-0D69C9A574CF}">
      <dgm:prSet/>
      <dgm:spPr/>
      <dgm:t>
        <a:bodyPr/>
        <a:lstStyle/>
        <a:p>
          <a:endParaRPr lang="en-US"/>
        </a:p>
      </dgm:t>
    </dgm:pt>
    <dgm:pt modelId="{97683EB2-A066-405B-8F26-E095F7F61B2E}">
      <dgm:prSet/>
      <dgm:spPr/>
      <dgm:t>
        <a:bodyPr/>
        <a:lstStyle/>
        <a:p>
          <a:r>
            <a:rPr lang="en-GB" dirty="0"/>
            <a:t>Physical activity resources being developed to support This Mum Moves</a:t>
          </a:r>
          <a:endParaRPr lang="en-US" dirty="0"/>
        </a:p>
      </dgm:t>
    </dgm:pt>
    <dgm:pt modelId="{2897A608-AC8F-4CC3-A18E-09CF8FF31912}" type="parTrans" cxnId="{356C20F0-978F-4AD0-A982-29A484A2D1F5}">
      <dgm:prSet/>
      <dgm:spPr/>
      <dgm:t>
        <a:bodyPr/>
        <a:lstStyle/>
        <a:p>
          <a:endParaRPr lang="en-US"/>
        </a:p>
      </dgm:t>
    </dgm:pt>
    <dgm:pt modelId="{8BABDC7C-86C8-4BF9-BB6C-1B78B36F303F}" type="sibTrans" cxnId="{356C20F0-978F-4AD0-A982-29A484A2D1F5}">
      <dgm:prSet/>
      <dgm:spPr/>
      <dgm:t>
        <a:bodyPr/>
        <a:lstStyle/>
        <a:p>
          <a:endParaRPr lang="en-US"/>
        </a:p>
      </dgm:t>
    </dgm:pt>
    <dgm:pt modelId="{1D74D3E0-CE59-4BFC-A7EB-F02C9394135C}">
      <dgm:prSet/>
      <dgm:spPr/>
      <dgm:t>
        <a:bodyPr/>
        <a:lstStyle/>
        <a:p>
          <a:r>
            <a:rPr lang="en-GB" dirty="0"/>
            <a:t>Implement findings of Get Active Questionnaire</a:t>
          </a:r>
          <a:endParaRPr lang="en-US" dirty="0"/>
        </a:p>
      </dgm:t>
    </dgm:pt>
    <dgm:pt modelId="{70C06E57-72C4-4F3B-9853-9CA6F0F2392F}" type="parTrans" cxnId="{9879145A-A26C-498A-898E-F28B975CB350}">
      <dgm:prSet/>
      <dgm:spPr/>
      <dgm:t>
        <a:bodyPr/>
        <a:lstStyle/>
        <a:p>
          <a:endParaRPr lang="en-US"/>
        </a:p>
      </dgm:t>
    </dgm:pt>
    <dgm:pt modelId="{BBF12B22-5256-4E9F-9244-E25B1B0FEEAB}" type="sibTrans" cxnId="{9879145A-A26C-498A-898E-F28B975CB350}">
      <dgm:prSet/>
      <dgm:spPr/>
      <dgm:t>
        <a:bodyPr/>
        <a:lstStyle/>
        <a:p>
          <a:endParaRPr lang="en-US"/>
        </a:p>
      </dgm:t>
    </dgm:pt>
    <dgm:pt modelId="{F99ED54D-EFB7-44BE-8165-941FC76BD545}">
      <dgm:prSet/>
      <dgm:spPr/>
      <dgm:t>
        <a:bodyPr/>
        <a:lstStyle/>
        <a:p>
          <a:r>
            <a:rPr lang="en-GB" dirty="0"/>
            <a:t>Updating provision and signposting opportunities</a:t>
          </a:r>
          <a:endParaRPr lang="en-US" dirty="0"/>
        </a:p>
      </dgm:t>
    </dgm:pt>
    <dgm:pt modelId="{75259DA4-0596-4F45-9674-2BED8C0DD33D}" type="parTrans" cxnId="{1F291301-00BF-4270-883A-575828FF75C0}">
      <dgm:prSet/>
      <dgm:spPr/>
      <dgm:t>
        <a:bodyPr/>
        <a:lstStyle/>
        <a:p>
          <a:endParaRPr lang="en-US"/>
        </a:p>
      </dgm:t>
    </dgm:pt>
    <dgm:pt modelId="{9F0354F7-BFDD-4C7A-8E6D-519550497A90}" type="sibTrans" cxnId="{1F291301-00BF-4270-883A-575828FF75C0}">
      <dgm:prSet/>
      <dgm:spPr/>
      <dgm:t>
        <a:bodyPr/>
        <a:lstStyle/>
        <a:p>
          <a:endParaRPr lang="en-US"/>
        </a:p>
      </dgm:t>
    </dgm:pt>
    <dgm:pt modelId="{DBBC7C44-63DF-448C-979D-F39C1C33A900}">
      <dgm:prSet/>
      <dgm:spPr/>
      <dgm:t>
        <a:bodyPr/>
        <a:lstStyle/>
        <a:p>
          <a:r>
            <a:rPr lang="en-GB" dirty="0"/>
            <a:t>Key providers to be added to steering group</a:t>
          </a:r>
          <a:endParaRPr lang="en-US" dirty="0"/>
        </a:p>
      </dgm:t>
    </dgm:pt>
    <dgm:pt modelId="{AC12251C-3E26-4677-B77C-D36D3CE5B4E2}" type="parTrans" cxnId="{09156571-E8D6-43A5-B436-C363619E4A6A}">
      <dgm:prSet/>
      <dgm:spPr/>
      <dgm:t>
        <a:bodyPr/>
        <a:lstStyle/>
        <a:p>
          <a:endParaRPr lang="en-US"/>
        </a:p>
      </dgm:t>
    </dgm:pt>
    <dgm:pt modelId="{746A8BF0-20D3-47C0-8C51-434C3AA4B698}" type="sibTrans" cxnId="{09156571-E8D6-43A5-B436-C363619E4A6A}">
      <dgm:prSet/>
      <dgm:spPr/>
      <dgm:t>
        <a:bodyPr/>
        <a:lstStyle/>
        <a:p>
          <a:endParaRPr lang="en-US"/>
        </a:p>
      </dgm:t>
    </dgm:pt>
    <dgm:pt modelId="{76C6AA72-5FE6-4548-B002-C5E58B7ACDF0}">
      <dgm:prSet/>
      <dgm:spPr/>
      <dgm:t>
        <a:bodyPr/>
        <a:lstStyle/>
        <a:p>
          <a:r>
            <a:rPr lang="en-GB" dirty="0"/>
            <a:t>Designing a resource toolkit to support mums to be active </a:t>
          </a:r>
          <a:endParaRPr lang="en-US" dirty="0"/>
        </a:p>
      </dgm:t>
    </dgm:pt>
    <dgm:pt modelId="{79E6E4D0-7F98-4A7F-BBEF-9D8A98F12EFA}" type="parTrans" cxnId="{BDDA3FB4-8B94-4570-B0F1-146051E32072}">
      <dgm:prSet/>
      <dgm:spPr/>
      <dgm:t>
        <a:bodyPr/>
        <a:lstStyle/>
        <a:p>
          <a:endParaRPr lang="en-US"/>
        </a:p>
      </dgm:t>
    </dgm:pt>
    <dgm:pt modelId="{2AEE9786-66B1-4695-BD3A-E18EAF2A467F}" type="sibTrans" cxnId="{BDDA3FB4-8B94-4570-B0F1-146051E32072}">
      <dgm:prSet/>
      <dgm:spPr/>
      <dgm:t>
        <a:bodyPr/>
        <a:lstStyle/>
        <a:p>
          <a:endParaRPr lang="en-US"/>
        </a:p>
      </dgm:t>
    </dgm:pt>
    <dgm:pt modelId="{B5A1090A-ADB1-4875-9A31-1B0453915CD3}">
      <dgm:prSet/>
      <dgm:spPr/>
      <dgm:t>
        <a:bodyPr/>
        <a:lstStyle/>
        <a:p>
          <a:r>
            <a:rPr lang="en-US" dirty="0"/>
            <a:t>Raising awareness of how physical activity is safe for ante &amp; post natal mums</a:t>
          </a:r>
        </a:p>
      </dgm:t>
    </dgm:pt>
    <dgm:pt modelId="{912E9B85-73F1-4D90-87E2-70C19C40E15A}" type="parTrans" cxnId="{ECEED89A-7E60-4FAB-BAE5-87FBAD84B8B3}">
      <dgm:prSet/>
      <dgm:spPr/>
      <dgm:t>
        <a:bodyPr/>
        <a:lstStyle/>
        <a:p>
          <a:endParaRPr lang="en-GB"/>
        </a:p>
      </dgm:t>
    </dgm:pt>
    <dgm:pt modelId="{84C3345E-EEC9-48A7-B455-52612608F1FF}" type="sibTrans" cxnId="{ECEED89A-7E60-4FAB-BAE5-87FBAD84B8B3}">
      <dgm:prSet/>
      <dgm:spPr/>
      <dgm:t>
        <a:bodyPr/>
        <a:lstStyle/>
        <a:p>
          <a:endParaRPr lang="en-GB"/>
        </a:p>
      </dgm:t>
    </dgm:pt>
    <dgm:pt modelId="{DFE4C151-B4F2-4724-B610-EE18D1E0FC9E}">
      <dgm:prSet/>
      <dgm:spPr/>
      <dgm:t>
        <a:bodyPr/>
        <a:lstStyle/>
        <a:p>
          <a:r>
            <a:rPr lang="en-US" dirty="0"/>
            <a:t>Coordinated approach to language &amp; terminology</a:t>
          </a:r>
        </a:p>
      </dgm:t>
    </dgm:pt>
    <dgm:pt modelId="{610CEE1D-6690-4D12-B886-F9977843B90B}" type="parTrans" cxnId="{228A1248-F205-45C2-A59B-7698E097313A}">
      <dgm:prSet/>
      <dgm:spPr/>
      <dgm:t>
        <a:bodyPr/>
        <a:lstStyle/>
        <a:p>
          <a:endParaRPr lang="en-GB"/>
        </a:p>
      </dgm:t>
    </dgm:pt>
    <dgm:pt modelId="{F3613EBD-0688-482A-A8E3-85737B8243F0}" type="sibTrans" cxnId="{228A1248-F205-45C2-A59B-7698E097313A}">
      <dgm:prSet/>
      <dgm:spPr/>
      <dgm:t>
        <a:bodyPr/>
        <a:lstStyle/>
        <a:p>
          <a:endParaRPr lang="en-GB"/>
        </a:p>
      </dgm:t>
    </dgm:pt>
    <dgm:pt modelId="{461CB05A-0F2B-4B33-A34A-F448C1DB7CED}" type="pres">
      <dgm:prSet presAssocID="{88C895CA-8243-4365-8E43-8B9F569C4DDE}" presName="root" presStyleCnt="0">
        <dgm:presLayoutVars>
          <dgm:dir/>
          <dgm:resizeHandles val="exact"/>
        </dgm:presLayoutVars>
      </dgm:prSet>
      <dgm:spPr/>
    </dgm:pt>
    <dgm:pt modelId="{E3AE3DD3-C695-402F-B0A4-839EA55608D6}" type="pres">
      <dgm:prSet presAssocID="{88C895CA-8243-4365-8E43-8B9F569C4DDE}" presName="container" presStyleCnt="0">
        <dgm:presLayoutVars>
          <dgm:dir/>
          <dgm:resizeHandles val="exact"/>
        </dgm:presLayoutVars>
      </dgm:prSet>
      <dgm:spPr/>
    </dgm:pt>
    <dgm:pt modelId="{FE2EA387-CD6D-4D7F-949A-5FD4126591D5}" type="pres">
      <dgm:prSet presAssocID="{7A694D10-84C5-4691-B298-3341766F0455}" presName="compNode" presStyleCnt="0"/>
      <dgm:spPr/>
    </dgm:pt>
    <dgm:pt modelId="{169F5770-7703-47CE-88BA-CDD757799601}" type="pres">
      <dgm:prSet presAssocID="{7A694D10-84C5-4691-B298-3341766F0455}" presName="iconBgRect" presStyleLbl="bgShp" presStyleIdx="0" presStyleCnt="9"/>
      <dgm:spPr/>
    </dgm:pt>
    <dgm:pt modelId="{B4EAB58A-7C93-44A8-BA39-22C6105960D7}" type="pres">
      <dgm:prSet presAssocID="{7A694D10-84C5-4691-B298-3341766F0455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2DAA8DAA-1E5A-4DBF-A743-D199BB20D952}" type="pres">
      <dgm:prSet presAssocID="{7A694D10-84C5-4691-B298-3341766F0455}" presName="spaceRect" presStyleCnt="0"/>
      <dgm:spPr/>
    </dgm:pt>
    <dgm:pt modelId="{7F497D0D-4593-4688-8543-98A88FE29CBF}" type="pres">
      <dgm:prSet presAssocID="{7A694D10-84C5-4691-B298-3341766F0455}" presName="textRect" presStyleLbl="revTx" presStyleIdx="0" presStyleCnt="9">
        <dgm:presLayoutVars>
          <dgm:chMax val="1"/>
          <dgm:chPref val="1"/>
        </dgm:presLayoutVars>
      </dgm:prSet>
      <dgm:spPr/>
    </dgm:pt>
    <dgm:pt modelId="{C47D5CB3-7DAA-47A0-94C3-7C1C945F6283}" type="pres">
      <dgm:prSet presAssocID="{B35A74AC-0EE4-4876-A9D3-79032995AA73}" presName="sibTrans" presStyleLbl="sibTrans2D1" presStyleIdx="0" presStyleCnt="0"/>
      <dgm:spPr/>
    </dgm:pt>
    <dgm:pt modelId="{81D728FD-51A3-4FFA-B659-D8B2046D2A99}" type="pres">
      <dgm:prSet presAssocID="{499D7492-C1DF-442E-A255-B57F00B8B5C5}" presName="compNode" presStyleCnt="0"/>
      <dgm:spPr/>
    </dgm:pt>
    <dgm:pt modelId="{854CB09C-E8AC-4F5F-ABEC-76CD74A740BC}" type="pres">
      <dgm:prSet presAssocID="{499D7492-C1DF-442E-A255-B57F00B8B5C5}" presName="iconBgRect" presStyleLbl="bgShp" presStyleIdx="1" presStyleCnt="9"/>
      <dgm:spPr/>
    </dgm:pt>
    <dgm:pt modelId="{A1733E45-5BB1-4CB9-8B19-73DF72579509}" type="pres">
      <dgm:prSet presAssocID="{499D7492-C1DF-442E-A255-B57F00B8B5C5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179A033-250C-4981-9DB1-A668AA59AFFC}" type="pres">
      <dgm:prSet presAssocID="{499D7492-C1DF-442E-A255-B57F00B8B5C5}" presName="spaceRect" presStyleCnt="0"/>
      <dgm:spPr/>
    </dgm:pt>
    <dgm:pt modelId="{14D9BBA9-48AE-40C3-9BC0-0F1D93D0A296}" type="pres">
      <dgm:prSet presAssocID="{499D7492-C1DF-442E-A255-B57F00B8B5C5}" presName="textRect" presStyleLbl="revTx" presStyleIdx="1" presStyleCnt="9">
        <dgm:presLayoutVars>
          <dgm:chMax val="1"/>
          <dgm:chPref val="1"/>
        </dgm:presLayoutVars>
      </dgm:prSet>
      <dgm:spPr/>
    </dgm:pt>
    <dgm:pt modelId="{E428E203-888E-4BF4-B527-AFF9D2941332}" type="pres">
      <dgm:prSet presAssocID="{50BC754A-C98F-4A20-AF3B-9B0CB6F2F6E8}" presName="sibTrans" presStyleLbl="sibTrans2D1" presStyleIdx="0" presStyleCnt="0"/>
      <dgm:spPr/>
    </dgm:pt>
    <dgm:pt modelId="{C3FEE1F9-798F-4DCB-911F-29F4FC84FEBF}" type="pres">
      <dgm:prSet presAssocID="{97683EB2-A066-405B-8F26-E095F7F61B2E}" presName="compNode" presStyleCnt="0"/>
      <dgm:spPr/>
    </dgm:pt>
    <dgm:pt modelId="{B36CB4ED-D202-4C37-94D7-4C76BD9328E7}" type="pres">
      <dgm:prSet presAssocID="{97683EB2-A066-405B-8F26-E095F7F61B2E}" presName="iconBgRect" presStyleLbl="bgShp" presStyleIdx="2" presStyleCnt="9"/>
      <dgm:spPr/>
    </dgm:pt>
    <dgm:pt modelId="{E8A13B32-959A-4802-B4EE-FA5E80447712}" type="pres">
      <dgm:prSet presAssocID="{97683EB2-A066-405B-8F26-E095F7F61B2E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FA4D3B1-F05D-437C-853D-CCD3AB4465B2}" type="pres">
      <dgm:prSet presAssocID="{97683EB2-A066-405B-8F26-E095F7F61B2E}" presName="spaceRect" presStyleCnt="0"/>
      <dgm:spPr/>
    </dgm:pt>
    <dgm:pt modelId="{04EFB380-5CEC-4CA0-8573-1DFD1273E08B}" type="pres">
      <dgm:prSet presAssocID="{97683EB2-A066-405B-8F26-E095F7F61B2E}" presName="textRect" presStyleLbl="revTx" presStyleIdx="2" presStyleCnt="9">
        <dgm:presLayoutVars>
          <dgm:chMax val="1"/>
          <dgm:chPref val="1"/>
        </dgm:presLayoutVars>
      </dgm:prSet>
      <dgm:spPr/>
    </dgm:pt>
    <dgm:pt modelId="{30AC2483-75BB-479B-B6F8-F2F6A1491283}" type="pres">
      <dgm:prSet presAssocID="{8BABDC7C-86C8-4BF9-BB6C-1B78B36F303F}" presName="sibTrans" presStyleLbl="sibTrans2D1" presStyleIdx="0" presStyleCnt="0"/>
      <dgm:spPr/>
    </dgm:pt>
    <dgm:pt modelId="{B4A6DE30-A3CF-4C17-BD89-823222EBD73C}" type="pres">
      <dgm:prSet presAssocID="{1D74D3E0-CE59-4BFC-A7EB-F02C9394135C}" presName="compNode" presStyleCnt="0"/>
      <dgm:spPr/>
    </dgm:pt>
    <dgm:pt modelId="{DF4477F8-E220-44D0-B810-E3757A620173}" type="pres">
      <dgm:prSet presAssocID="{1D74D3E0-CE59-4BFC-A7EB-F02C9394135C}" presName="iconBgRect" presStyleLbl="bgShp" presStyleIdx="3" presStyleCnt="9"/>
      <dgm:spPr/>
    </dgm:pt>
    <dgm:pt modelId="{DB3D2442-3536-4B09-A746-011FCECD0A4C}" type="pres">
      <dgm:prSet presAssocID="{1D74D3E0-CE59-4BFC-A7EB-F02C9394135C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3371912-E4F2-49A4-882C-9F58CD94DBB2}" type="pres">
      <dgm:prSet presAssocID="{1D74D3E0-CE59-4BFC-A7EB-F02C9394135C}" presName="spaceRect" presStyleCnt="0"/>
      <dgm:spPr/>
    </dgm:pt>
    <dgm:pt modelId="{FD49C6D8-A8D8-4531-908E-34AA23333349}" type="pres">
      <dgm:prSet presAssocID="{1D74D3E0-CE59-4BFC-A7EB-F02C9394135C}" presName="textRect" presStyleLbl="revTx" presStyleIdx="3" presStyleCnt="9">
        <dgm:presLayoutVars>
          <dgm:chMax val="1"/>
          <dgm:chPref val="1"/>
        </dgm:presLayoutVars>
      </dgm:prSet>
      <dgm:spPr/>
    </dgm:pt>
    <dgm:pt modelId="{9CEBF5D3-797B-4CBB-A04B-BE9A4003C198}" type="pres">
      <dgm:prSet presAssocID="{BBF12B22-5256-4E9F-9244-E25B1B0FEEAB}" presName="sibTrans" presStyleLbl="sibTrans2D1" presStyleIdx="0" presStyleCnt="0"/>
      <dgm:spPr/>
    </dgm:pt>
    <dgm:pt modelId="{E23CF319-A1B2-4903-BE7C-ECF6D270B16B}" type="pres">
      <dgm:prSet presAssocID="{F99ED54D-EFB7-44BE-8165-941FC76BD545}" presName="compNode" presStyleCnt="0"/>
      <dgm:spPr/>
    </dgm:pt>
    <dgm:pt modelId="{7F4709C5-0660-4CD3-BD04-414EB63B1CD8}" type="pres">
      <dgm:prSet presAssocID="{F99ED54D-EFB7-44BE-8165-941FC76BD545}" presName="iconBgRect" presStyleLbl="bgShp" presStyleIdx="4" presStyleCnt="9"/>
      <dgm:spPr/>
    </dgm:pt>
    <dgm:pt modelId="{AF732BA3-B9D8-4132-917E-16DC433E6B90}" type="pres">
      <dgm:prSet presAssocID="{F99ED54D-EFB7-44BE-8165-941FC76BD545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23199B1-88D8-4319-8B26-F322E43ABC45}" type="pres">
      <dgm:prSet presAssocID="{F99ED54D-EFB7-44BE-8165-941FC76BD545}" presName="spaceRect" presStyleCnt="0"/>
      <dgm:spPr/>
    </dgm:pt>
    <dgm:pt modelId="{D7297502-420F-4DC1-8707-FC5C0A1CEEDB}" type="pres">
      <dgm:prSet presAssocID="{F99ED54D-EFB7-44BE-8165-941FC76BD545}" presName="textRect" presStyleLbl="revTx" presStyleIdx="4" presStyleCnt="9">
        <dgm:presLayoutVars>
          <dgm:chMax val="1"/>
          <dgm:chPref val="1"/>
        </dgm:presLayoutVars>
      </dgm:prSet>
      <dgm:spPr/>
    </dgm:pt>
    <dgm:pt modelId="{CD7B0055-01FC-45C6-BE7A-462E1F1FE117}" type="pres">
      <dgm:prSet presAssocID="{9F0354F7-BFDD-4C7A-8E6D-519550497A90}" presName="sibTrans" presStyleLbl="sibTrans2D1" presStyleIdx="0" presStyleCnt="0"/>
      <dgm:spPr/>
    </dgm:pt>
    <dgm:pt modelId="{6DF0EF08-B7BD-4844-B8F2-D794D8E5C299}" type="pres">
      <dgm:prSet presAssocID="{DBBC7C44-63DF-448C-979D-F39C1C33A900}" presName="compNode" presStyleCnt="0"/>
      <dgm:spPr/>
    </dgm:pt>
    <dgm:pt modelId="{FDF69DA8-6D6E-4487-97E3-6D49999D8500}" type="pres">
      <dgm:prSet presAssocID="{DBBC7C44-63DF-448C-979D-F39C1C33A900}" presName="iconBgRect" presStyleLbl="bgShp" presStyleIdx="5" presStyleCnt="9"/>
      <dgm:spPr/>
    </dgm:pt>
    <dgm:pt modelId="{5EA8E7C1-44C4-4617-B1C0-88FF6BF9F48A}" type="pres">
      <dgm:prSet presAssocID="{DBBC7C44-63DF-448C-979D-F39C1C33A900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6681DEA0-EA06-4A25-8421-E6F487FC4E80}" type="pres">
      <dgm:prSet presAssocID="{DBBC7C44-63DF-448C-979D-F39C1C33A900}" presName="spaceRect" presStyleCnt="0"/>
      <dgm:spPr/>
    </dgm:pt>
    <dgm:pt modelId="{65733543-D7B4-40CB-BA68-F7171EBCABF6}" type="pres">
      <dgm:prSet presAssocID="{DBBC7C44-63DF-448C-979D-F39C1C33A900}" presName="textRect" presStyleLbl="revTx" presStyleIdx="5" presStyleCnt="9">
        <dgm:presLayoutVars>
          <dgm:chMax val="1"/>
          <dgm:chPref val="1"/>
        </dgm:presLayoutVars>
      </dgm:prSet>
      <dgm:spPr/>
    </dgm:pt>
    <dgm:pt modelId="{B100DF48-076C-4B05-A61C-91B36D09D329}" type="pres">
      <dgm:prSet presAssocID="{746A8BF0-20D3-47C0-8C51-434C3AA4B698}" presName="sibTrans" presStyleLbl="sibTrans2D1" presStyleIdx="0" presStyleCnt="0"/>
      <dgm:spPr/>
    </dgm:pt>
    <dgm:pt modelId="{18E6E4D7-F366-46B5-8E26-09A4C68025EA}" type="pres">
      <dgm:prSet presAssocID="{B5A1090A-ADB1-4875-9A31-1B0453915CD3}" presName="compNode" presStyleCnt="0"/>
      <dgm:spPr/>
    </dgm:pt>
    <dgm:pt modelId="{350F1C54-2528-47FF-823D-22F2BC5230FD}" type="pres">
      <dgm:prSet presAssocID="{B5A1090A-ADB1-4875-9A31-1B0453915CD3}" presName="iconBgRect" presStyleLbl="bgShp" presStyleIdx="6" presStyleCnt="9"/>
      <dgm:spPr/>
    </dgm:pt>
    <dgm:pt modelId="{4A3A6510-F503-4551-ACE9-46EF1718A411}" type="pres">
      <dgm:prSet presAssocID="{B5A1090A-ADB1-4875-9A31-1B0453915CD3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DCCAE8D7-924F-4F20-A25C-89784BE4975E}" type="pres">
      <dgm:prSet presAssocID="{B5A1090A-ADB1-4875-9A31-1B0453915CD3}" presName="spaceRect" presStyleCnt="0"/>
      <dgm:spPr/>
    </dgm:pt>
    <dgm:pt modelId="{5E0B5D22-FC17-49B2-B071-A596103AF073}" type="pres">
      <dgm:prSet presAssocID="{B5A1090A-ADB1-4875-9A31-1B0453915CD3}" presName="textRect" presStyleLbl="revTx" presStyleIdx="6" presStyleCnt="9">
        <dgm:presLayoutVars>
          <dgm:chMax val="1"/>
          <dgm:chPref val="1"/>
        </dgm:presLayoutVars>
      </dgm:prSet>
      <dgm:spPr/>
    </dgm:pt>
    <dgm:pt modelId="{9C54D385-5A39-497A-9CFB-DC6B7F86C993}" type="pres">
      <dgm:prSet presAssocID="{84C3345E-EEC9-48A7-B455-52612608F1FF}" presName="sibTrans" presStyleLbl="sibTrans2D1" presStyleIdx="0" presStyleCnt="0"/>
      <dgm:spPr/>
    </dgm:pt>
    <dgm:pt modelId="{7AB9745E-5BD0-4F04-9DC8-CBD510BDE161}" type="pres">
      <dgm:prSet presAssocID="{76C6AA72-5FE6-4548-B002-C5E58B7ACDF0}" presName="compNode" presStyleCnt="0"/>
      <dgm:spPr/>
    </dgm:pt>
    <dgm:pt modelId="{2AC2A5EC-2A43-43CF-8720-E5036BDCF20A}" type="pres">
      <dgm:prSet presAssocID="{76C6AA72-5FE6-4548-B002-C5E58B7ACDF0}" presName="iconBgRect" presStyleLbl="bgShp" presStyleIdx="7" presStyleCnt="9"/>
      <dgm:spPr/>
    </dgm:pt>
    <dgm:pt modelId="{85C6EC53-91AF-429C-B149-3F0FC6027FDF}" type="pres">
      <dgm:prSet presAssocID="{76C6AA72-5FE6-4548-B002-C5E58B7ACDF0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4E2D74F-0B17-48A6-9476-CD204D80C9EA}" type="pres">
      <dgm:prSet presAssocID="{76C6AA72-5FE6-4548-B002-C5E58B7ACDF0}" presName="spaceRect" presStyleCnt="0"/>
      <dgm:spPr/>
    </dgm:pt>
    <dgm:pt modelId="{E7BE6EF5-3757-47D0-B6D4-4B968B218BDC}" type="pres">
      <dgm:prSet presAssocID="{76C6AA72-5FE6-4548-B002-C5E58B7ACDF0}" presName="textRect" presStyleLbl="revTx" presStyleIdx="7" presStyleCnt="9">
        <dgm:presLayoutVars>
          <dgm:chMax val="1"/>
          <dgm:chPref val="1"/>
        </dgm:presLayoutVars>
      </dgm:prSet>
      <dgm:spPr/>
    </dgm:pt>
    <dgm:pt modelId="{9FB0090A-7CE6-43C2-A70B-CA6D8F66E7C9}" type="pres">
      <dgm:prSet presAssocID="{2AEE9786-66B1-4695-BD3A-E18EAF2A467F}" presName="sibTrans" presStyleLbl="sibTrans2D1" presStyleIdx="0" presStyleCnt="0"/>
      <dgm:spPr/>
    </dgm:pt>
    <dgm:pt modelId="{1A7BB57B-419B-4C64-980E-1805ED5024ED}" type="pres">
      <dgm:prSet presAssocID="{DFE4C151-B4F2-4724-B610-EE18D1E0FC9E}" presName="compNode" presStyleCnt="0"/>
      <dgm:spPr/>
    </dgm:pt>
    <dgm:pt modelId="{A3A78C3D-5F78-4F26-85CF-155C45BD1E7F}" type="pres">
      <dgm:prSet presAssocID="{DFE4C151-B4F2-4724-B610-EE18D1E0FC9E}" presName="iconBgRect" presStyleLbl="bgShp" presStyleIdx="8" presStyleCnt="9"/>
      <dgm:spPr/>
    </dgm:pt>
    <dgm:pt modelId="{615CDE8E-2707-4F22-B9BF-F3C6B914854B}" type="pres">
      <dgm:prSet presAssocID="{DFE4C151-B4F2-4724-B610-EE18D1E0FC9E}" presName="iconRect" presStyleLbl="node1" presStyleIdx="8" presStyleCnt="9"/>
      <dgm:spPr>
        <a:blipFill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BE9000D-BD21-4E63-A502-CBF9AEF67CD7}" type="pres">
      <dgm:prSet presAssocID="{DFE4C151-B4F2-4724-B610-EE18D1E0FC9E}" presName="spaceRect" presStyleCnt="0"/>
      <dgm:spPr/>
    </dgm:pt>
    <dgm:pt modelId="{DE8F0AFA-0197-45F5-9D40-7C679273DE10}" type="pres">
      <dgm:prSet presAssocID="{DFE4C151-B4F2-4724-B610-EE18D1E0FC9E}" presName="textRect" presStyleLbl="revTx" presStyleIdx="8" presStyleCnt="9" custLinFactNeighborX="-1351" custLinFactNeighborY="-2123">
        <dgm:presLayoutVars>
          <dgm:chMax val="1"/>
          <dgm:chPref val="1"/>
        </dgm:presLayoutVars>
      </dgm:prSet>
      <dgm:spPr/>
    </dgm:pt>
  </dgm:ptLst>
  <dgm:cxnLst>
    <dgm:cxn modelId="{1F291301-00BF-4270-883A-575828FF75C0}" srcId="{88C895CA-8243-4365-8E43-8B9F569C4DDE}" destId="{F99ED54D-EFB7-44BE-8165-941FC76BD545}" srcOrd="4" destOrd="0" parTransId="{75259DA4-0596-4F45-9674-2BED8C0DD33D}" sibTransId="{9F0354F7-BFDD-4C7A-8E6D-519550497A90}"/>
    <dgm:cxn modelId="{96267009-49C2-44BA-B869-BB583AC4D2AD}" type="presOf" srcId="{F99ED54D-EFB7-44BE-8165-941FC76BD545}" destId="{D7297502-420F-4DC1-8707-FC5C0A1CEEDB}" srcOrd="0" destOrd="0" presId="urn:microsoft.com/office/officeart/2018/2/layout/IconCircleList"/>
    <dgm:cxn modelId="{C4554511-A9DB-4C09-A269-1149D701CFED}" type="presOf" srcId="{50BC754A-C98F-4A20-AF3B-9B0CB6F2F6E8}" destId="{E428E203-888E-4BF4-B527-AFF9D2941332}" srcOrd="0" destOrd="0" presId="urn:microsoft.com/office/officeart/2018/2/layout/IconCircleList"/>
    <dgm:cxn modelId="{3231A912-4A96-42B6-A2C7-B50C37EB13E4}" type="presOf" srcId="{1D74D3E0-CE59-4BFC-A7EB-F02C9394135C}" destId="{FD49C6D8-A8D8-4531-908E-34AA23333349}" srcOrd="0" destOrd="0" presId="urn:microsoft.com/office/officeart/2018/2/layout/IconCircleList"/>
    <dgm:cxn modelId="{EF0A9F18-9DBD-44BE-A824-EF40C009C3FE}" type="presOf" srcId="{84C3345E-EEC9-48A7-B455-52612608F1FF}" destId="{9C54D385-5A39-497A-9CFB-DC6B7F86C993}" srcOrd="0" destOrd="0" presId="urn:microsoft.com/office/officeart/2018/2/layout/IconCircleList"/>
    <dgm:cxn modelId="{3E2E731A-97DC-4D43-B823-0D69C9A574CF}" srcId="{88C895CA-8243-4365-8E43-8B9F569C4DDE}" destId="{499D7492-C1DF-442E-A255-B57F00B8B5C5}" srcOrd="1" destOrd="0" parTransId="{DF96800C-3F6D-4F69-B236-9A74762D4C54}" sibTransId="{50BC754A-C98F-4A20-AF3B-9B0CB6F2F6E8}"/>
    <dgm:cxn modelId="{F721EE3E-9C6D-420E-ADEB-D2731194DBEE}" type="presOf" srcId="{DFE4C151-B4F2-4724-B610-EE18D1E0FC9E}" destId="{DE8F0AFA-0197-45F5-9D40-7C679273DE10}" srcOrd="0" destOrd="0" presId="urn:microsoft.com/office/officeart/2018/2/layout/IconCircleList"/>
    <dgm:cxn modelId="{D2EF0267-CBC1-46E1-BADD-A26480DF0C46}" type="presOf" srcId="{BBF12B22-5256-4E9F-9244-E25B1B0FEEAB}" destId="{9CEBF5D3-797B-4CBB-A04B-BE9A4003C198}" srcOrd="0" destOrd="0" presId="urn:microsoft.com/office/officeart/2018/2/layout/IconCircleList"/>
    <dgm:cxn modelId="{228A1248-F205-45C2-A59B-7698E097313A}" srcId="{88C895CA-8243-4365-8E43-8B9F569C4DDE}" destId="{DFE4C151-B4F2-4724-B610-EE18D1E0FC9E}" srcOrd="8" destOrd="0" parTransId="{610CEE1D-6690-4D12-B886-F9977843B90B}" sibTransId="{F3613EBD-0688-482A-A8E3-85737B8243F0}"/>
    <dgm:cxn modelId="{471FCC6C-2328-4240-A4A0-CF9883C3AB89}" type="presOf" srcId="{B5A1090A-ADB1-4875-9A31-1B0453915CD3}" destId="{5E0B5D22-FC17-49B2-B071-A596103AF073}" srcOrd="0" destOrd="0" presId="urn:microsoft.com/office/officeart/2018/2/layout/IconCircleList"/>
    <dgm:cxn modelId="{09156571-E8D6-43A5-B436-C363619E4A6A}" srcId="{88C895CA-8243-4365-8E43-8B9F569C4DDE}" destId="{DBBC7C44-63DF-448C-979D-F39C1C33A900}" srcOrd="5" destOrd="0" parTransId="{AC12251C-3E26-4677-B77C-D36D3CE5B4E2}" sibTransId="{746A8BF0-20D3-47C0-8C51-434C3AA4B698}"/>
    <dgm:cxn modelId="{72490172-1AA6-4B40-A9B7-91D17D7C1CF4}" srcId="{88C895CA-8243-4365-8E43-8B9F569C4DDE}" destId="{7A694D10-84C5-4691-B298-3341766F0455}" srcOrd="0" destOrd="0" parTransId="{539E3595-F221-424B-BD2C-D41005A3E313}" sibTransId="{B35A74AC-0EE4-4876-A9D3-79032995AA73}"/>
    <dgm:cxn modelId="{F1A5EC53-067F-48B5-8960-66BED1189AB2}" type="presOf" srcId="{746A8BF0-20D3-47C0-8C51-434C3AA4B698}" destId="{B100DF48-076C-4B05-A61C-91B36D09D329}" srcOrd="0" destOrd="0" presId="urn:microsoft.com/office/officeart/2018/2/layout/IconCircleList"/>
    <dgm:cxn modelId="{F136A857-C611-42FF-B18A-00E856BEA161}" type="presOf" srcId="{9F0354F7-BFDD-4C7A-8E6D-519550497A90}" destId="{CD7B0055-01FC-45C6-BE7A-462E1F1FE117}" srcOrd="0" destOrd="0" presId="urn:microsoft.com/office/officeart/2018/2/layout/IconCircleList"/>
    <dgm:cxn modelId="{9879145A-A26C-498A-898E-F28B975CB350}" srcId="{88C895CA-8243-4365-8E43-8B9F569C4DDE}" destId="{1D74D3E0-CE59-4BFC-A7EB-F02C9394135C}" srcOrd="3" destOrd="0" parTransId="{70C06E57-72C4-4F3B-9853-9CA6F0F2392F}" sibTransId="{BBF12B22-5256-4E9F-9244-E25B1B0FEEAB}"/>
    <dgm:cxn modelId="{DDD0555A-CBE2-4549-8DBD-92D8C9F672B5}" type="presOf" srcId="{97683EB2-A066-405B-8F26-E095F7F61B2E}" destId="{04EFB380-5CEC-4CA0-8573-1DFD1273E08B}" srcOrd="0" destOrd="0" presId="urn:microsoft.com/office/officeart/2018/2/layout/IconCircleList"/>
    <dgm:cxn modelId="{FBCE6087-CA4B-4B57-8559-743C0DDF9FC7}" type="presOf" srcId="{499D7492-C1DF-442E-A255-B57F00B8B5C5}" destId="{14D9BBA9-48AE-40C3-9BC0-0F1D93D0A296}" srcOrd="0" destOrd="0" presId="urn:microsoft.com/office/officeart/2018/2/layout/IconCircleList"/>
    <dgm:cxn modelId="{9E16A499-9D28-444D-8152-A00217799CAF}" type="presOf" srcId="{7A694D10-84C5-4691-B298-3341766F0455}" destId="{7F497D0D-4593-4688-8543-98A88FE29CBF}" srcOrd="0" destOrd="0" presId="urn:microsoft.com/office/officeart/2018/2/layout/IconCircleList"/>
    <dgm:cxn modelId="{ECEED89A-7E60-4FAB-BAE5-87FBAD84B8B3}" srcId="{88C895CA-8243-4365-8E43-8B9F569C4DDE}" destId="{B5A1090A-ADB1-4875-9A31-1B0453915CD3}" srcOrd="6" destOrd="0" parTransId="{912E9B85-73F1-4D90-87E2-70C19C40E15A}" sibTransId="{84C3345E-EEC9-48A7-B455-52612608F1FF}"/>
    <dgm:cxn modelId="{1B5284A1-BAC1-443B-9000-8ED7CAB2AD1C}" type="presOf" srcId="{2AEE9786-66B1-4695-BD3A-E18EAF2A467F}" destId="{9FB0090A-7CE6-43C2-A70B-CA6D8F66E7C9}" srcOrd="0" destOrd="0" presId="urn:microsoft.com/office/officeart/2018/2/layout/IconCircleList"/>
    <dgm:cxn modelId="{C599FFAD-6B3A-4E03-A40A-B0F1E1F0F23B}" type="presOf" srcId="{88C895CA-8243-4365-8E43-8B9F569C4DDE}" destId="{461CB05A-0F2B-4B33-A34A-F448C1DB7CED}" srcOrd="0" destOrd="0" presId="urn:microsoft.com/office/officeart/2018/2/layout/IconCircleList"/>
    <dgm:cxn modelId="{BDDA3FB4-8B94-4570-B0F1-146051E32072}" srcId="{88C895CA-8243-4365-8E43-8B9F569C4DDE}" destId="{76C6AA72-5FE6-4548-B002-C5E58B7ACDF0}" srcOrd="7" destOrd="0" parTransId="{79E6E4D0-7F98-4A7F-BBEF-9D8A98F12EFA}" sibTransId="{2AEE9786-66B1-4695-BD3A-E18EAF2A467F}"/>
    <dgm:cxn modelId="{C1926AE0-2C26-4756-B0F7-7397979AF89D}" type="presOf" srcId="{76C6AA72-5FE6-4548-B002-C5E58B7ACDF0}" destId="{E7BE6EF5-3757-47D0-B6D4-4B968B218BDC}" srcOrd="0" destOrd="0" presId="urn:microsoft.com/office/officeart/2018/2/layout/IconCircleList"/>
    <dgm:cxn modelId="{7F0B77E4-160A-44FB-AEF2-50D4C193889A}" type="presOf" srcId="{B35A74AC-0EE4-4876-A9D3-79032995AA73}" destId="{C47D5CB3-7DAA-47A0-94C3-7C1C945F6283}" srcOrd="0" destOrd="0" presId="urn:microsoft.com/office/officeart/2018/2/layout/IconCircleList"/>
    <dgm:cxn modelId="{C3308CC5-21BD-462B-975D-AE9DE0E9E10F}" type="presOf" srcId="{DBBC7C44-63DF-448C-979D-F39C1C33A900}" destId="{65733543-D7B4-40CB-BA68-F7171EBCABF6}" srcOrd="0" destOrd="0" presId="urn:microsoft.com/office/officeart/2018/2/layout/IconCircleList"/>
    <dgm:cxn modelId="{356C20F0-978F-4AD0-A982-29A484A2D1F5}" srcId="{88C895CA-8243-4365-8E43-8B9F569C4DDE}" destId="{97683EB2-A066-405B-8F26-E095F7F61B2E}" srcOrd="2" destOrd="0" parTransId="{2897A608-AC8F-4CC3-A18E-09CF8FF31912}" sibTransId="{8BABDC7C-86C8-4BF9-BB6C-1B78B36F303F}"/>
    <dgm:cxn modelId="{B8D749F2-09CE-468E-98E3-A72FA0FF0CE2}" type="presOf" srcId="{8BABDC7C-86C8-4BF9-BB6C-1B78B36F303F}" destId="{30AC2483-75BB-479B-B6F8-F2F6A1491283}" srcOrd="0" destOrd="0" presId="urn:microsoft.com/office/officeart/2018/2/layout/IconCircleList"/>
    <dgm:cxn modelId="{E040A00E-97AF-48F5-AC68-27A95DADC2C4}" type="presParOf" srcId="{461CB05A-0F2B-4B33-A34A-F448C1DB7CED}" destId="{E3AE3DD3-C695-402F-B0A4-839EA55608D6}" srcOrd="0" destOrd="0" presId="urn:microsoft.com/office/officeart/2018/2/layout/IconCircleList"/>
    <dgm:cxn modelId="{AEAA1B16-2E0E-4252-9BBC-4D21B0625A37}" type="presParOf" srcId="{E3AE3DD3-C695-402F-B0A4-839EA55608D6}" destId="{FE2EA387-CD6D-4D7F-949A-5FD4126591D5}" srcOrd="0" destOrd="0" presId="urn:microsoft.com/office/officeart/2018/2/layout/IconCircleList"/>
    <dgm:cxn modelId="{531F069E-2426-491B-8C5C-7B7034D1C638}" type="presParOf" srcId="{FE2EA387-CD6D-4D7F-949A-5FD4126591D5}" destId="{169F5770-7703-47CE-88BA-CDD757799601}" srcOrd="0" destOrd="0" presId="urn:microsoft.com/office/officeart/2018/2/layout/IconCircleList"/>
    <dgm:cxn modelId="{CE27CDAC-706C-434A-98BD-1CEA9F050709}" type="presParOf" srcId="{FE2EA387-CD6D-4D7F-949A-5FD4126591D5}" destId="{B4EAB58A-7C93-44A8-BA39-22C6105960D7}" srcOrd="1" destOrd="0" presId="urn:microsoft.com/office/officeart/2018/2/layout/IconCircleList"/>
    <dgm:cxn modelId="{22BCBD58-9F5A-40A7-983B-2553C61C8828}" type="presParOf" srcId="{FE2EA387-CD6D-4D7F-949A-5FD4126591D5}" destId="{2DAA8DAA-1E5A-4DBF-A743-D199BB20D952}" srcOrd="2" destOrd="0" presId="urn:microsoft.com/office/officeart/2018/2/layout/IconCircleList"/>
    <dgm:cxn modelId="{B4484AEA-973A-41BD-80D2-07D1AB7C16EB}" type="presParOf" srcId="{FE2EA387-CD6D-4D7F-949A-5FD4126591D5}" destId="{7F497D0D-4593-4688-8543-98A88FE29CBF}" srcOrd="3" destOrd="0" presId="urn:microsoft.com/office/officeart/2018/2/layout/IconCircleList"/>
    <dgm:cxn modelId="{A52164AC-F3AF-4D4B-8A15-89914D127D48}" type="presParOf" srcId="{E3AE3DD3-C695-402F-B0A4-839EA55608D6}" destId="{C47D5CB3-7DAA-47A0-94C3-7C1C945F6283}" srcOrd="1" destOrd="0" presId="urn:microsoft.com/office/officeart/2018/2/layout/IconCircleList"/>
    <dgm:cxn modelId="{7DDB46B3-78BF-4BC3-87F1-A43485645296}" type="presParOf" srcId="{E3AE3DD3-C695-402F-B0A4-839EA55608D6}" destId="{81D728FD-51A3-4FFA-B659-D8B2046D2A99}" srcOrd="2" destOrd="0" presId="urn:microsoft.com/office/officeart/2018/2/layout/IconCircleList"/>
    <dgm:cxn modelId="{9E05C0AF-AEB7-44C6-9329-92D7554A3BED}" type="presParOf" srcId="{81D728FD-51A3-4FFA-B659-D8B2046D2A99}" destId="{854CB09C-E8AC-4F5F-ABEC-76CD74A740BC}" srcOrd="0" destOrd="0" presId="urn:microsoft.com/office/officeart/2018/2/layout/IconCircleList"/>
    <dgm:cxn modelId="{6A91444E-9936-4DBB-8077-12317767BEAB}" type="presParOf" srcId="{81D728FD-51A3-4FFA-B659-D8B2046D2A99}" destId="{A1733E45-5BB1-4CB9-8B19-73DF72579509}" srcOrd="1" destOrd="0" presId="urn:microsoft.com/office/officeart/2018/2/layout/IconCircleList"/>
    <dgm:cxn modelId="{E6294882-8EDD-4A31-B1FE-A0EB69B29A33}" type="presParOf" srcId="{81D728FD-51A3-4FFA-B659-D8B2046D2A99}" destId="{3179A033-250C-4981-9DB1-A668AA59AFFC}" srcOrd="2" destOrd="0" presId="urn:microsoft.com/office/officeart/2018/2/layout/IconCircleList"/>
    <dgm:cxn modelId="{1C395D44-E486-4419-A913-8DAE749F0E33}" type="presParOf" srcId="{81D728FD-51A3-4FFA-B659-D8B2046D2A99}" destId="{14D9BBA9-48AE-40C3-9BC0-0F1D93D0A296}" srcOrd="3" destOrd="0" presId="urn:microsoft.com/office/officeart/2018/2/layout/IconCircleList"/>
    <dgm:cxn modelId="{A5D8EEFC-81D3-454D-A8EB-9593F89BC02D}" type="presParOf" srcId="{E3AE3DD3-C695-402F-B0A4-839EA55608D6}" destId="{E428E203-888E-4BF4-B527-AFF9D2941332}" srcOrd="3" destOrd="0" presId="urn:microsoft.com/office/officeart/2018/2/layout/IconCircleList"/>
    <dgm:cxn modelId="{422ABAC4-B0BC-49BA-B376-049FB941CE3A}" type="presParOf" srcId="{E3AE3DD3-C695-402F-B0A4-839EA55608D6}" destId="{C3FEE1F9-798F-4DCB-911F-29F4FC84FEBF}" srcOrd="4" destOrd="0" presId="urn:microsoft.com/office/officeart/2018/2/layout/IconCircleList"/>
    <dgm:cxn modelId="{027EAC6F-4C61-4BEC-852C-7EEB23EF13E3}" type="presParOf" srcId="{C3FEE1F9-798F-4DCB-911F-29F4FC84FEBF}" destId="{B36CB4ED-D202-4C37-94D7-4C76BD9328E7}" srcOrd="0" destOrd="0" presId="urn:microsoft.com/office/officeart/2018/2/layout/IconCircleList"/>
    <dgm:cxn modelId="{E5B4F0C8-3830-4471-9065-04D8FB357069}" type="presParOf" srcId="{C3FEE1F9-798F-4DCB-911F-29F4FC84FEBF}" destId="{E8A13B32-959A-4802-B4EE-FA5E80447712}" srcOrd="1" destOrd="0" presId="urn:microsoft.com/office/officeart/2018/2/layout/IconCircleList"/>
    <dgm:cxn modelId="{4FB68361-697A-4512-A9D2-DC75F2F7ACAE}" type="presParOf" srcId="{C3FEE1F9-798F-4DCB-911F-29F4FC84FEBF}" destId="{4FA4D3B1-F05D-437C-853D-CCD3AB4465B2}" srcOrd="2" destOrd="0" presId="urn:microsoft.com/office/officeart/2018/2/layout/IconCircleList"/>
    <dgm:cxn modelId="{28E65F9E-0278-44C6-BB9C-5883AD5B16E4}" type="presParOf" srcId="{C3FEE1F9-798F-4DCB-911F-29F4FC84FEBF}" destId="{04EFB380-5CEC-4CA0-8573-1DFD1273E08B}" srcOrd="3" destOrd="0" presId="urn:microsoft.com/office/officeart/2018/2/layout/IconCircleList"/>
    <dgm:cxn modelId="{00F87166-1DCD-4959-80BA-EC50A21B5AE4}" type="presParOf" srcId="{E3AE3DD3-C695-402F-B0A4-839EA55608D6}" destId="{30AC2483-75BB-479B-B6F8-F2F6A1491283}" srcOrd="5" destOrd="0" presId="urn:microsoft.com/office/officeart/2018/2/layout/IconCircleList"/>
    <dgm:cxn modelId="{7A36651A-EB8A-47FC-A545-FB2FB9CF73EB}" type="presParOf" srcId="{E3AE3DD3-C695-402F-B0A4-839EA55608D6}" destId="{B4A6DE30-A3CF-4C17-BD89-823222EBD73C}" srcOrd="6" destOrd="0" presId="urn:microsoft.com/office/officeart/2018/2/layout/IconCircleList"/>
    <dgm:cxn modelId="{536198F2-595B-461A-B723-CAE315F739AE}" type="presParOf" srcId="{B4A6DE30-A3CF-4C17-BD89-823222EBD73C}" destId="{DF4477F8-E220-44D0-B810-E3757A620173}" srcOrd="0" destOrd="0" presId="urn:microsoft.com/office/officeart/2018/2/layout/IconCircleList"/>
    <dgm:cxn modelId="{E066D295-126A-4A3D-A06C-A6A831A5BF4D}" type="presParOf" srcId="{B4A6DE30-A3CF-4C17-BD89-823222EBD73C}" destId="{DB3D2442-3536-4B09-A746-011FCECD0A4C}" srcOrd="1" destOrd="0" presId="urn:microsoft.com/office/officeart/2018/2/layout/IconCircleList"/>
    <dgm:cxn modelId="{F6EA0F65-5F4D-4F20-9CCB-8E3CDFFE06EF}" type="presParOf" srcId="{B4A6DE30-A3CF-4C17-BD89-823222EBD73C}" destId="{03371912-E4F2-49A4-882C-9F58CD94DBB2}" srcOrd="2" destOrd="0" presId="urn:microsoft.com/office/officeart/2018/2/layout/IconCircleList"/>
    <dgm:cxn modelId="{F49478F7-72BC-4290-8403-DC311FFE4118}" type="presParOf" srcId="{B4A6DE30-A3CF-4C17-BD89-823222EBD73C}" destId="{FD49C6D8-A8D8-4531-908E-34AA23333349}" srcOrd="3" destOrd="0" presId="urn:microsoft.com/office/officeart/2018/2/layout/IconCircleList"/>
    <dgm:cxn modelId="{05770719-A880-444B-BC0B-BD9D9E361DC5}" type="presParOf" srcId="{E3AE3DD3-C695-402F-B0A4-839EA55608D6}" destId="{9CEBF5D3-797B-4CBB-A04B-BE9A4003C198}" srcOrd="7" destOrd="0" presId="urn:microsoft.com/office/officeart/2018/2/layout/IconCircleList"/>
    <dgm:cxn modelId="{BEFB0C35-0601-4524-9ACE-6C0AE6887E24}" type="presParOf" srcId="{E3AE3DD3-C695-402F-B0A4-839EA55608D6}" destId="{E23CF319-A1B2-4903-BE7C-ECF6D270B16B}" srcOrd="8" destOrd="0" presId="urn:microsoft.com/office/officeart/2018/2/layout/IconCircleList"/>
    <dgm:cxn modelId="{5E87A017-D38F-4999-B593-ECEC84FA79D0}" type="presParOf" srcId="{E23CF319-A1B2-4903-BE7C-ECF6D270B16B}" destId="{7F4709C5-0660-4CD3-BD04-414EB63B1CD8}" srcOrd="0" destOrd="0" presId="urn:microsoft.com/office/officeart/2018/2/layout/IconCircleList"/>
    <dgm:cxn modelId="{2B1B6352-B870-4A8D-B6B6-03F53EBEA025}" type="presParOf" srcId="{E23CF319-A1B2-4903-BE7C-ECF6D270B16B}" destId="{AF732BA3-B9D8-4132-917E-16DC433E6B90}" srcOrd="1" destOrd="0" presId="urn:microsoft.com/office/officeart/2018/2/layout/IconCircleList"/>
    <dgm:cxn modelId="{AF223DE7-6C19-4AA8-BC60-F0A9A27CCAEF}" type="presParOf" srcId="{E23CF319-A1B2-4903-BE7C-ECF6D270B16B}" destId="{623199B1-88D8-4319-8B26-F322E43ABC45}" srcOrd="2" destOrd="0" presId="urn:microsoft.com/office/officeart/2018/2/layout/IconCircleList"/>
    <dgm:cxn modelId="{8ACA3CC3-D8EF-408C-8E75-E265DAE60C48}" type="presParOf" srcId="{E23CF319-A1B2-4903-BE7C-ECF6D270B16B}" destId="{D7297502-420F-4DC1-8707-FC5C0A1CEEDB}" srcOrd="3" destOrd="0" presId="urn:microsoft.com/office/officeart/2018/2/layout/IconCircleList"/>
    <dgm:cxn modelId="{FB3A0A7B-A612-4C7D-9D69-E59626509985}" type="presParOf" srcId="{E3AE3DD3-C695-402F-B0A4-839EA55608D6}" destId="{CD7B0055-01FC-45C6-BE7A-462E1F1FE117}" srcOrd="9" destOrd="0" presId="urn:microsoft.com/office/officeart/2018/2/layout/IconCircleList"/>
    <dgm:cxn modelId="{F14434E0-3D71-494C-93BF-C6B40E928729}" type="presParOf" srcId="{E3AE3DD3-C695-402F-B0A4-839EA55608D6}" destId="{6DF0EF08-B7BD-4844-B8F2-D794D8E5C299}" srcOrd="10" destOrd="0" presId="urn:microsoft.com/office/officeart/2018/2/layout/IconCircleList"/>
    <dgm:cxn modelId="{A49224BD-5A6E-4AB4-8CBD-C31A1F522B9D}" type="presParOf" srcId="{6DF0EF08-B7BD-4844-B8F2-D794D8E5C299}" destId="{FDF69DA8-6D6E-4487-97E3-6D49999D8500}" srcOrd="0" destOrd="0" presId="urn:microsoft.com/office/officeart/2018/2/layout/IconCircleList"/>
    <dgm:cxn modelId="{89BC4EF8-4860-452B-B133-BBFED242B965}" type="presParOf" srcId="{6DF0EF08-B7BD-4844-B8F2-D794D8E5C299}" destId="{5EA8E7C1-44C4-4617-B1C0-88FF6BF9F48A}" srcOrd="1" destOrd="0" presId="urn:microsoft.com/office/officeart/2018/2/layout/IconCircleList"/>
    <dgm:cxn modelId="{00479BC6-DF96-47C8-BEA0-9608360D088A}" type="presParOf" srcId="{6DF0EF08-B7BD-4844-B8F2-D794D8E5C299}" destId="{6681DEA0-EA06-4A25-8421-E6F487FC4E80}" srcOrd="2" destOrd="0" presId="urn:microsoft.com/office/officeart/2018/2/layout/IconCircleList"/>
    <dgm:cxn modelId="{B093AD86-2A9E-493D-B517-6E1807EF7CE5}" type="presParOf" srcId="{6DF0EF08-B7BD-4844-B8F2-D794D8E5C299}" destId="{65733543-D7B4-40CB-BA68-F7171EBCABF6}" srcOrd="3" destOrd="0" presId="urn:microsoft.com/office/officeart/2018/2/layout/IconCircleList"/>
    <dgm:cxn modelId="{6763FC40-8DFE-4027-8488-CEE7BBB6509E}" type="presParOf" srcId="{E3AE3DD3-C695-402F-B0A4-839EA55608D6}" destId="{B100DF48-076C-4B05-A61C-91B36D09D329}" srcOrd="11" destOrd="0" presId="urn:microsoft.com/office/officeart/2018/2/layout/IconCircleList"/>
    <dgm:cxn modelId="{B235185C-9347-487B-BD0D-1997FDBC095D}" type="presParOf" srcId="{E3AE3DD3-C695-402F-B0A4-839EA55608D6}" destId="{18E6E4D7-F366-46B5-8E26-09A4C68025EA}" srcOrd="12" destOrd="0" presId="urn:microsoft.com/office/officeart/2018/2/layout/IconCircleList"/>
    <dgm:cxn modelId="{8F26026E-ABEF-425F-9638-111484BC8791}" type="presParOf" srcId="{18E6E4D7-F366-46B5-8E26-09A4C68025EA}" destId="{350F1C54-2528-47FF-823D-22F2BC5230FD}" srcOrd="0" destOrd="0" presId="urn:microsoft.com/office/officeart/2018/2/layout/IconCircleList"/>
    <dgm:cxn modelId="{5E178CA2-A7D8-4543-A6F7-552EE4D19EC5}" type="presParOf" srcId="{18E6E4D7-F366-46B5-8E26-09A4C68025EA}" destId="{4A3A6510-F503-4551-ACE9-46EF1718A411}" srcOrd="1" destOrd="0" presId="urn:microsoft.com/office/officeart/2018/2/layout/IconCircleList"/>
    <dgm:cxn modelId="{283B0AC2-883D-4CF0-9148-5900D727C6A2}" type="presParOf" srcId="{18E6E4D7-F366-46B5-8E26-09A4C68025EA}" destId="{DCCAE8D7-924F-4F20-A25C-89784BE4975E}" srcOrd="2" destOrd="0" presId="urn:microsoft.com/office/officeart/2018/2/layout/IconCircleList"/>
    <dgm:cxn modelId="{AFE72404-42DC-442E-98D8-C58FE906D8B0}" type="presParOf" srcId="{18E6E4D7-F366-46B5-8E26-09A4C68025EA}" destId="{5E0B5D22-FC17-49B2-B071-A596103AF073}" srcOrd="3" destOrd="0" presId="urn:microsoft.com/office/officeart/2018/2/layout/IconCircleList"/>
    <dgm:cxn modelId="{45F882A5-C0B9-4E43-9DE9-BE9B05743EB0}" type="presParOf" srcId="{E3AE3DD3-C695-402F-B0A4-839EA55608D6}" destId="{9C54D385-5A39-497A-9CFB-DC6B7F86C993}" srcOrd="13" destOrd="0" presId="urn:microsoft.com/office/officeart/2018/2/layout/IconCircleList"/>
    <dgm:cxn modelId="{049B1241-63F8-40F5-8CF5-36EF2FD5D594}" type="presParOf" srcId="{E3AE3DD3-C695-402F-B0A4-839EA55608D6}" destId="{7AB9745E-5BD0-4F04-9DC8-CBD510BDE161}" srcOrd="14" destOrd="0" presId="urn:microsoft.com/office/officeart/2018/2/layout/IconCircleList"/>
    <dgm:cxn modelId="{C9236ED5-DA71-46A6-B9D7-94ED9B18D32F}" type="presParOf" srcId="{7AB9745E-5BD0-4F04-9DC8-CBD510BDE161}" destId="{2AC2A5EC-2A43-43CF-8720-E5036BDCF20A}" srcOrd="0" destOrd="0" presId="urn:microsoft.com/office/officeart/2018/2/layout/IconCircleList"/>
    <dgm:cxn modelId="{3FB6788E-65A2-4446-BC84-596A18BD4E52}" type="presParOf" srcId="{7AB9745E-5BD0-4F04-9DC8-CBD510BDE161}" destId="{85C6EC53-91AF-429C-B149-3F0FC6027FDF}" srcOrd="1" destOrd="0" presId="urn:microsoft.com/office/officeart/2018/2/layout/IconCircleList"/>
    <dgm:cxn modelId="{FC5E0420-32F1-4293-B7FA-20BDC29DEA0B}" type="presParOf" srcId="{7AB9745E-5BD0-4F04-9DC8-CBD510BDE161}" destId="{64E2D74F-0B17-48A6-9476-CD204D80C9EA}" srcOrd="2" destOrd="0" presId="urn:microsoft.com/office/officeart/2018/2/layout/IconCircleList"/>
    <dgm:cxn modelId="{662AD3E9-B95E-4D27-8082-F19E7334D3C6}" type="presParOf" srcId="{7AB9745E-5BD0-4F04-9DC8-CBD510BDE161}" destId="{E7BE6EF5-3757-47D0-B6D4-4B968B218BDC}" srcOrd="3" destOrd="0" presId="urn:microsoft.com/office/officeart/2018/2/layout/IconCircleList"/>
    <dgm:cxn modelId="{75DF5CED-97B8-4EFC-8D2E-7B798DE77355}" type="presParOf" srcId="{E3AE3DD3-C695-402F-B0A4-839EA55608D6}" destId="{9FB0090A-7CE6-43C2-A70B-CA6D8F66E7C9}" srcOrd="15" destOrd="0" presId="urn:microsoft.com/office/officeart/2018/2/layout/IconCircleList"/>
    <dgm:cxn modelId="{08880091-640F-4FB8-8339-09A535923816}" type="presParOf" srcId="{E3AE3DD3-C695-402F-B0A4-839EA55608D6}" destId="{1A7BB57B-419B-4C64-980E-1805ED5024ED}" srcOrd="16" destOrd="0" presId="urn:microsoft.com/office/officeart/2018/2/layout/IconCircleList"/>
    <dgm:cxn modelId="{04F8046F-F577-4221-9182-E2D0747CCF69}" type="presParOf" srcId="{1A7BB57B-419B-4C64-980E-1805ED5024ED}" destId="{A3A78C3D-5F78-4F26-85CF-155C45BD1E7F}" srcOrd="0" destOrd="0" presId="urn:microsoft.com/office/officeart/2018/2/layout/IconCircleList"/>
    <dgm:cxn modelId="{EC886440-AC75-422C-9BE3-1BC0EF056D90}" type="presParOf" srcId="{1A7BB57B-419B-4C64-980E-1805ED5024ED}" destId="{615CDE8E-2707-4F22-B9BF-F3C6B914854B}" srcOrd="1" destOrd="0" presId="urn:microsoft.com/office/officeart/2018/2/layout/IconCircleList"/>
    <dgm:cxn modelId="{842615AF-57EE-4835-A495-658DFBDAC36B}" type="presParOf" srcId="{1A7BB57B-419B-4C64-980E-1805ED5024ED}" destId="{5BE9000D-BD21-4E63-A502-CBF9AEF67CD7}" srcOrd="2" destOrd="0" presId="urn:microsoft.com/office/officeart/2018/2/layout/IconCircleList"/>
    <dgm:cxn modelId="{92C737F3-86F1-4CBA-9470-8720EFDF1809}" type="presParOf" srcId="{1A7BB57B-419B-4C64-980E-1805ED5024ED}" destId="{DE8F0AFA-0197-45F5-9D40-7C679273DE1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134F8-8ACB-467C-A8BF-0C7520A23F50}">
      <dsp:nvSpPr>
        <dsp:cNvPr id="0" name=""/>
        <dsp:cNvSpPr/>
      </dsp:nvSpPr>
      <dsp:spPr>
        <a:xfrm>
          <a:off x="0" y="553"/>
          <a:ext cx="67587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5ED0A-1B9F-498B-A0ED-B05ECBF27525}">
      <dsp:nvSpPr>
        <dsp:cNvPr id="0" name=""/>
        <dsp:cNvSpPr/>
      </dsp:nvSpPr>
      <dsp:spPr>
        <a:xfrm>
          <a:off x="0" y="553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Map physical activity provision </a:t>
          </a:r>
          <a:endParaRPr lang="en-US" sz="2600" kern="1200" dirty="0"/>
        </a:p>
      </dsp:txBody>
      <dsp:txXfrm>
        <a:off x="0" y="553"/>
        <a:ext cx="6758727" cy="647697"/>
      </dsp:txXfrm>
    </dsp:sp>
    <dsp:sp modelId="{7EDDA6E4-1573-4B2A-8FAF-C977BCC00149}">
      <dsp:nvSpPr>
        <dsp:cNvPr id="0" name=""/>
        <dsp:cNvSpPr/>
      </dsp:nvSpPr>
      <dsp:spPr>
        <a:xfrm>
          <a:off x="0" y="648250"/>
          <a:ext cx="67587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70691-8438-45E5-8424-0C0000E9E91D}">
      <dsp:nvSpPr>
        <dsp:cNvPr id="0" name=""/>
        <dsp:cNvSpPr/>
      </dsp:nvSpPr>
      <dsp:spPr>
        <a:xfrm>
          <a:off x="0" y="648250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Map physical activity resources</a:t>
          </a:r>
          <a:endParaRPr lang="en-US" sz="2600" kern="1200" dirty="0"/>
        </a:p>
      </dsp:txBody>
      <dsp:txXfrm>
        <a:off x="0" y="648250"/>
        <a:ext cx="6758727" cy="647697"/>
      </dsp:txXfrm>
    </dsp:sp>
    <dsp:sp modelId="{810D206E-3A22-4C9C-A902-961D2F59B84B}">
      <dsp:nvSpPr>
        <dsp:cNvPr id="0" name=""/>
        <dsp:cNvSpPr/>
      </dsp:nvSpPr>
      <dsp:spPr>
        <a:xfrm>
          <a:off x="0" y="1295948"/>
          <a:ext cx="675872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C19CA-2713-40FC-A824-9353432E5A7C}">
      <dsp:nvSpPr>
        <dsp:cNvPr id="0" name=""/>
        <dsp:cNvSpPr/>
      </dsp:nvSpPr>
      <dsp:spPr>
        <a:xfrm>
          <a:off x="0" y="1295948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Physical activity campaigns </a:t>
          </a:r>
          <a:endParaRPr lang="en-US" sz="2600" kern="1200" dirty="0"/>
        </a:p>
      </dsp:txBody>
      <dsp:txXfrm>
        <a:off x="0" y="1295948"/>
        <a:ext cx="6758727" cy="647697"/>
      </dsp:txXfrm>
    </dsp:sp>
    <dsp:sp modelId="{FD402344-6FCE-4EE0-83CA-FCC08CE5BD50}">
      <dsp:nvSpPr>
        <dsp:cNvPr id="0" name=""/>
        <dsp:cNvSpPr/>
      </dsp:nvSpPr>
      <dsp:spPr>
        <a:xfrm>
          <a:off x="0" y="1943645"/>
          <a:ext cx="675872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296E9-E1C8-4B48-B863-1543842962D7}">
      <dsp:nvSpPr>
        <dsp:cNvPr id="0" name=""/>
        <dsp:cNvSpPr/>
      </dsp:nvSpPr>
      <dsp:spPr>
        <a:xfrm>
          <a:off x="0" y="1943645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Map &amp; source physical activity training </a:t>
          </a:r>
          <a:endParaRPr lang="en-US" sz="2600" kern="1200" dirty="0"/>
        </a:p>
      </dsp:txBody>
      <dsp:txXfrm>
        <a:off x="0" y="1943645"/>
        <a:ext cx="6758727" cy="647697"/>
      </dsp:txXfrm>
    </dsp:sp>
    <dsp:sp modelId="{F9B97848-4597-47E5-96E2-00F9326B44B9}">
      <dsp:nvSpPr>
        <dsp:cNvPr id="0" name=""/>
        <dsp:cNvSpPr/>
      </dsp:nvSpPr>
      <dsp:spPr>
        <a:xfrm>
          <a:off x="0" y="2591342"/>
          <a:ext cx="67587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675649-2CAA-46B3-8343-4A18534FBA10}">
      <dsp:nvSpPr>
        <dsp:cNvPr id="0" name=""/>
        <dsp:cNvSpPr/>
      </dsp:nvSpPr>
      <dsp:spPr>
        <a:xfrm>
          <a:off x="0" y="2591342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Devise &amp; initiate survey &amp; consultation sessions</a:t>
          </a:r>
          <a:endParaRPr lang="en-US" sz="2600" kern="1200" dirty="0"/>
        </a:p>
      </dsp:txBody>
      <dsp:txXfrm>
        <a:off x="0" y="2591342"/>
        <a:ext cx="6758727" cy="647697"/>
      </dsp:txXfrm>
    </dsp:sp>
    <dsp:sp modelId="{7CBC3E90-3763-4F20-BAC6-577ED1DFD1D6}">
      <dsp:nvSpPr>
        <dsp:cNvPr id="0" name=""/>
        <dsp:cNvSpPr/>
      </dsp:nvSpPr>
      <dsp:spPr>
        <a:xfrm>
          <a:off x="0" y="3239039"/>
          <a:ext cx="675872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518FF-BCC9-4F79-9228-650E0F58D4B6}">
      <dsp:nvSpPr>
        <dsp:cNvPr id="0" name=""/>
        <dsp:cNvSpPr/>
      </dsp:nvSpPr>
      <dsp:spPr>
        <a:xfrm>
          <a:off x="0" y="3239039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Map &amp; devise physical activity messaging </a:t>
          </a:r>
          <a:endParaRPr lang="en-US" sz="2600" kern="1200" dirty="0"/>
        </a:p>
      </dsp:txBody>
      <dsp:txXfrm>
        <a:off x="0" y="3239039"/>
        <a:ext cx="6758727" cy="647697"/>
      </dsp:txXfrm>
    </dsp:sp>
    <dsp:sp modelId="{ADA68F20-518B-45CF-8644-2F68C333A88E}">
      <dsp:nvSpPr>
        <dsp:cNvPr id="0" name=""/>
        <dsp:cNvSpPr/>
      </dsp:nvSpPr>
      <dsp:spPr>
        <a:xfrm>
          <a:off x="0" y="3886737"/>
          <a:ext cx="675872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0FC28-E999-4BAE-BB9F-DB789DF6259A}">
      <dsp:nvSpPr>
        <dsp:cNvPr id="0" name=""/>
        <dsp:cNvSpPr/>
      </dsp:nvSpPr>
      <dsp:spPr>
        <a:xfrm>
          <a:off x="0" y="3886737"/>
          <a:ext cx="6758727" cy="647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Map key stakeholders &amp; partners </a:t>
          </a:r>
          <a:endParaRPr lang="en-US" sz="2600" kern="1200" dirty="0"/>
        </a:p>
      </dsp:txBody>
      <dsp:txXfrm>
        <a:off x="0" y="3886737"/>
        <a:ext cx="6758727" cy="647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89724-8EB2-4AAB-A785-56BB7E1B6045}">
      <dsp:nvSpPr>
        <dsp:cNvPr id="0" name=""/>
        <dsp:cNvSpPr/>
      </dsp:nvSpPr>
      <dsp:spPr>
        <a:xfrm>
          <a:off x="2232030" y="323083"/>
          <a:ext cx="651005" cy="651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282BE-C680-4883-8DC2-CE859090B5C9}">
      <dsp:nvSpPr>
        <dsp:cNvPr id="0" name=""/>
        <dsp:cNvSpPr/>
      </dsp:nvSpPr>
      <dsp:spPr>
        <a:xfrm>
          <a:off x="1834193" y="119114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Gaps in provision &amp; training </a:t>
          </a:r>
          <a:endParaRPr lang="en-US" sz="1200" kern="1200" dirty="0"/>
        </a:p>
      </dsp:txBody>
      <dsp:txXfrm>
        <a:off x="1834193" y="1191146"/>
        <a:ext cx="1446679" cy="578671"/>
      </dsp:txXfrm>
    </dsp:sp>
    <dsp:sp modelId="{0BC18A8B-329D-4336-9CE8-6AD097C70616}">
      <dsp:nvSpPr>
        <dsp:cNvPr id="0" name=""/>
        <dsp:cNvSpPr/>
      </dsp:nvSpPr>
      <dsp:spPr>
        <a:xfrm>
          <a:off x="3931878" y="323083"/>
          <a:ext cx="651005" cy="651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4500E-0D21-4153-84CC-480E78F46629}">
      <dsp:nvSpPr>
        <dsp:cNvPr id="0" name=""/>
        <dsp:cNvSpPr/>
      </dsp:nvSpPr>
      <dsp:spPr>
        <a:xfrm>
          <a:off x="3534042" y="119114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Lack of resources</a:t>
          </a:r>
          <a:endParaRPr lang="en-US" sz="1200" kern="1200"/>
        </a:p>
      </dsp:txBody>
      <dsp:txXfrm>
        <a:off x="3534042" y="1191146"/>
        <a:ext cx="1446679" cy="578671"/>
      </dsp:txXfrm>
    </dsp:sp>
    <dsp:sp modelId="{155F607C-E19C-4DF5-B3E1-CD7B9822A891}">
      <dsp:nvSpPr>
        <dsp:cNvPr id="0" name=""/>
        <dsp:cNvSpPr/>
      </dsp:nvSpPr>
      <dsp:spPr>
        <a:xfrm>
          <a:off x="5631727" y="323083"/>
          <a:ext cx="651005" cy="6510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5820A-5962-4E6D-A17E-322002A64AB5}">
      <dsp:nvSpPr>
        <dsp:cNvPr id="0" name=""/>
        <dsp:cNvSpPr/>
      </dsp:nvSpPr>
      <dsp:spPr>
        <a:xfrm>
          <a:off x="5233890" y="119114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Lack of consistent messaging </a:t>
          </a:r>
          <a:endParaRPr lang="en-US" sz="1200" kern="1200"/>
        </a:p>
      </dsp:txBody>
      <dsp:txXfrm>
        <a:off x="5233890" y="1191146"/>
        <a:ext cx="1446679" cy="578671"/>
      </dsp:txXfrm>
    </dsp:sp>
    <dsp:sp modelId="{F678286C-C17C-4D31-BD50-1F3566FAEDFD}">
      <dsp:nvSpPr>
        <dsp:cNvPr id="0" name=""/>
        <dsp:cNvSpPr/>
      </dsp:nvSpPr>
      <dsp:spPr>
        <a:xfrm>
          <a:off x="7331576" y="323083"/>
          <a:ext cx="651005" cy="6510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F3A7B-DB3E-4F9D-8B38-80DC7BE87C35}">
      <dsp:nvSpPr>
        <dsp:cNvPr id="0" name=""/>
        <dsp:cNvSpPr/>
      </dsp:nvSpPr>
      <dsp:spPr>
        <a:xfrm>
          <a:off x="6933739" y="119114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Lack of campaigns &amp; messaging </a:t>
          </a:r>
          <a:endParaRPr lang="en-US" sz="1200" kern="1200" dirty="0"/>
        </a:p>
      </dsp:txBody>
      <dsp:txXfrm>
        <a:off x="6933739" y="1191146"/>
        <a:ext cx="1446679" cy="578671"/>
      </dsp:txXfrm>
    </dsp:sp>
    <dsp:sp modelId="{FE28C15D-B14E-46BE-96B9-0B3A6BB6608E}">
      <dsp:nvSpPr>
        <dsp:cNvPr id="0" name=""/>
        <dsp:cNvSpPr/>
      </dsp:nvSpPr>
      <dsp:spPr>
        <a:xfrm>
          <a:off x="9031424" y="323083"/>
          <a:ext cx="651005" cy="6510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6F67D-5F84-49BA-832A-684E6D90B438}">
      <dsp:nvSpPr>
        <dsp:cNvPr id="0" name=""/>
        <dsp:cNvSpPr/>
      </dsp:nvSpPr>
      <dsp:spPr>
        <a:xfrm>
          <a:off x="8633587" y="1191146"/>
          <a:ext cx="1446679" cy="578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Lack of physical activity training to support staff</a:t>
          </a:r>
          <a:endParaRPr lang="en-US" sz="1200" kern="1200" dirty="0"/>
        </a:p>
      </dsp:txBody>
      <dsp:txXfrm>
        <a:off x="8633587" y="1191146"/>
        <a:ext cx="1446679" cy="578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7F31F-7516-4E67-B875-F1AA390AF8BA}">
      <dsp:nvSpPr>
        <dsp:cNvPr id="0" name=""/>
        <dsp:cNvSpPr/>
      </dsp:nvSpPr>
      <dsp:spPr>
        <a:xfrm>
          <a:off x="164440" y="0"/>
          <a:ext cx="3494670" cy="35150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What does physical activity mean to you? </a:t>
          </a:r>
        </a:p>
      </dsp:txBody>
      <dsp:txXfrm>
        <a:off x="164440" y="0"/>
        <a:ext cx="3494670" cy="1054527"/>
      </dsp:txXfrm>
    </dsp:sp>
    <dsp:sp modelId="{5388BB40-7AB8-4DCE-858D-B551368EA8FE}">
      <dsp:nvSpPr>
        <dsp:cNvPr id="0" name=""/>
        <dsp:cNvSpPr/>
      </dsp:nvSpPr>
      <dsp:spPr>
        <a:xfrm>
          <a:off x="350811" y="1055557"/>
          <a:ext cx="2795736" cy="1059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86% of ante &amp; post-natal mums report physical activity means exercise &amp; sport!</a:t>
          </a:r>
          <a:endParaRPr lang="en-GB" sz="1300" kern="1200" dirty="0"/>
        </a:p>
      </dsp:txBody>
      <dsp:txXfrm>
        <a:off x="381853" y="1086599"/>
        <a:ext cx="2733652" cy="997764"/>
      </dsp:txXfrm>
    </dsp:sp>
    <dsp:sp modelId="{E8C49B6F-A77D-4E74-9DA1-0DB0C3A29068}">
      <dsp:nvSpPr>
        <dsp:cNvPr id="0" name=""/>
        <dsp:cNvSpPr/>
      </dsp:nvSpPr>
      <dsp:spPr>
        <a:xfrm>
          <a:off x="350811" y="2278459"/>
          <a:ext cx="2795736" cy="1059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00064"/>
                <a:satOff val="-2913"/>
                <a:lumOff val="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00064"/>
                <a:satOff val="-2913"/>
                <a:lumOff val="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00064"/>
                <a:satOff val="-2913"/>
                <a:lumOff val="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56% of ante &amp; post-natal mums are aware of the physical activity guidelines for health.</a:t>
          </a:r>
          <a:endParaRPr lang="en-GB" sz="1300" kern="1200" dirty="0"/>
        </a:p>
      </dsp:txBody>
      <dsp:txXfrm>
        <a:off x="381853" y="2309501"/>
        <a:ext cx="2733652" cy="997764"/>
      </dsp:txXfrm>
    </dsp:sp>
    <dsp:sp modelId="{0C89439C-87CC-4F4F-BFCC-35AFA2D69CC9}">
      <dsp:nvSpPr>
        <dsp:cNvPr id="0" name=""/>
        <dsp:cNvSpPr/>
      </dsp:nvSpPr>
      <dsp:spPr>
        <a:xfrm>
          <a:off x="3831991" y="0"/>
          <a:ext cx="3494670" cy="35150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Barriers to physical activity</a:t>
          </a:r>
        </a:p>
      </dsp:txBody>
      <dsp:txXfrm>
        <a:off x="3831991" y="0"/>
        <a:ext cx="3494670" cy="1054527"/>
      </dsp:txXfrm>
    </dsp:sp>
    <dsp:sp modelId="{E678770A-E31A-43BE-A832-71253B8CB6B9}">
      <dsp:nvSpPr>
        <dsp:cNvPr id="0" name=""/>
        <dsp:cNvSpPr/>
      </dsp:nvSpPr>
      <dsp:spPr>
        <a:xfrm>
          <a:off x="4107581" y="1056673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00127"/>
                <a:satOff val="-5825"/>
                <a:lumOff val="1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00127"/>
                <a:satOff val="-5825"/>
                <a:lumOff val="1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00127"/>
                <a:satOff val="-5825"/>
                <a:lumOff val="1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Work</a:t>
          </a:r>
        </a:p>
      </dsp:txBody>
      <dsp:txXfrm>
        <a:off x="4116011" y="1065103"/>
        <a:ext cx="2778876" cy="270972"/>
      </dsp:txXfrm>
    </dsp:sp>
    <dsp:sp modelId="{693854B5-48C1-4969-B336-F1317985D25F}">
      <dsp:nvSpPr>
        <dsp:cNvPr id="0" name=""/>
        <dsp:cNvSpPr/>
      </dsp:nvSpPr>
      <dsp:spPr>
        <a:xfrm>
          <a:off x="4107581" y="1388787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100191"/>
                <a:satOff val="-8738"/>
                <a:lumOff val="2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100191"/>
                <a:satOff val="-8738"/>
                <a:lumOff val="2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100191"/>
                <a:satOff val="-8738"/>
                <a:lumOff val="2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Time</a:t>
          </a:r>
        </a:p>
      </dsp:txBody>
      <dsp:txXfrm>
        <a:off x="4116011" y="1397217"/>
        <a:ext cx="2778876" cy="270972"/>
      </dsp:txXfrm>
    </dsp:sp>
    <dsp:sp modelId="{7A3E6F23-1B26-4C61-9A21-E8C365B34230}">
      <dsp:nvSpPr>
        <dsp:cNvPr id="0" name=""/>
        <dsp:cNvSpPr/>
      </dsp:nvSpPr>
      <dsp:spPr>
        <a:xfrm>
          <a:off x="4107581" y="1720901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800255"/>
                <a:satOff val="-11651"/>
                <a:lumOff val="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800255"/>
                <a:satOff val="-11651"/>
                <a:lumOff val="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800255"/>
                <a:satOff val="-11651"/>
                <a:lumOff val="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Safety concerns</a:t>
          </a:r>
        </a:p>
      </dsp:txBody>
      <dsp:txXfrm>
        <a:off x="4116011" y="1729331"/>
        <a:ext cx="2778876" cy="270972"/>
      </dsp:txXfrm>
    </dsp:sp>
    <dsp:sp modelId="{4BC739AB-DA95-48B4-A622-151F5AF3AACE}">
      <dsp:nvSpPr>
        <dsp:cNvPr id="0" name=""/>
        <dsp:cNvSpPr/>
      </dsp:nvSpPr>
      <dsp:spPr>
        <a:xfrm>
          <a:off x="4107581" y="2053016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500318"/>
                <a:satOff val="-14563"/>
                <a:lumOff val="343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00318"/>
                <a:satOff val="-14563"/>
                <a:lumOff val="343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00318"/>
                <a:satOff val="-14563"/>
                <a:lumOff val="343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Family commitments </a:t>
          </a:r>
        </a:p>
      </dsp:txBody>
      <dsp:txXfrm>
        <a:off x="4116011" y="2061446"/>
        <a:ext cx="2778876" cy="270972"/>
      </dsp:txXfrm>
    </dsp:sp>
    <dsp:sp modelId="{C828D018-8741-4A24-BF26-673AB53FA6BD}">
      <dsp:nvSpPr>
        <dsp:cNvPr id="0" name=""/>
        <dsp:cNvSpPr/>
      </dsp:nvSpPr>
      <dsp:spPr>
        <a:xfrm>
          <a:off x="4107581" y="2385130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200382"/>
                <a:satOff val="-17476"/>
                <a:lumOff val="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200382"/>
                <a:satOff val="-17476"/>
                <a:lumOff val="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200382"/>
                <a:satOff val="-17476"/>
                <a:lumOff val="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Childcare</a:t>
          </a:r>
        </a:p>
      </dsp:txBody>
      <dsp:txXfrm>
        <a:off x="4116011" y="2393560"/>
        <a:ext cx="2778876" cy="270972"/>
      </dsp:txXfrm>
    </dsp:sp>
    <dsp:sp modelId="{F67AE8C7-26FD-4BA5-A4DB-7BEBAE41899E}">
      <dsp:nvSpPr>
        <dsp:cNvPr id="0" name=""/>
        <dsp:cNvSpPr/>
      </dsp:nvSpPr>
      <dsp:spPr>
        <a:xfrm>
          <a:off x="4107581" y="2717245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Lack of motivation</a:t>
          </a:r>
        </a:p>
      </dsp:txBody>
      <dsp:txXfrm>
        <a:off x="4116011" y="2725675"/>
        <a:ext cx="2778876" cy="270972"/>
      </dsp:txXfrm>
    </dsp:sp>
    <dsp:sp modelId="{E3432E0E-9786-427B-819F-C6040AE157E3}">
      <dsp:nvSpPr>
        <dsp:cNvPr id="0" name=""/>
        <dsp:cNvSpPr/>
      </dsp:nvSpPr>
      <dsp:spPr>
        <a:xfrm>
          <a:off x="4107581" y="3049359"/>
          <a:ext cx="2795736" cy="287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600509"/>
                <a:satOff val="-23301"/>
                <a:lumOff val="5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600509"/>
                <a:satOff val="-23301"/>
                <a:lumOff val="5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600509"/>
                <a:satOff val="-23301"/>
                <a:lumOff val="5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Lack of PA knowledge &amp; awareness </a:t>
          </a:r>
        </a:p>
      </dsp:txBody>
      <dsp:txXfrm>
        <a:off x="4116011" y="3057789"/>
        <a:ext cx="2778876" cy="270972"/>
      </dsp:txXfrm>
    </dsp:sp>
    <dsp:sp modelId="{570A10B2-CE2E-48A4-A51E-08D744B11AA7}">
      <dsp:nvSpPr>
        <dsp:cNvPr id="0" name=""/>
        <dsp:cNvSpPr/>
      </dsp:nvSpPr>
      <dsp:spPr>
        <a:xfrm>
          <a:off x="7514884" y="0"/>
          <a:ext cx="3494670" cy="351509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 What would support you to be active? </a:t>
          </a:r>
        </a:p>
      </dsp:txBody>
      <dsp:txXfrm>
        <a:off x="7514884" y="0"/>
        <a:ext cx="3494670" cy="1054527"/>
      </dsp:txXfrm>
    </dsp:sp>
    <dsp:sp modelId="{4A0E0D2D-3EFA-427A-A56F-A49573CF4FAD}">
      <dsp:nvSpPr>
        <dsp:cNvPr id="0" name=""/>
        <dsp:cNvSpPr/>
      </dsp:nvSpPr>
      <dsp:spPr>
        <a:xfrm>
          <a:off x="7864351" y="1054699"/>
          <a:ext cx="2795736" cy="337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300572"/>
                <a:satOff val="-26214"/>
                <a:lumOff val="6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300572"/>
                <a:satOff val="-26214"/>
                <a:lumOff val="6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300572"/>
                <a:satOff val="-26214"/>
                <a:lumOff val="6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Campaigns</a:t>
          </a:r>
        </a:p>
      </dsp:txBody>
      <dsp:txXfrm>
        <a:off x="7874235" y="1064583"/>
        <a:ext cx="2775968" cy="317710"/>
      </dsp:txXfrm>
    </dsp:sp>
    <dsp:sp modelId="{4B324B6B-A491-4D7B-A31C-C090F68D1426}">
      <dsp:nvSpPr>
        <dsp:cNvPr id="0" name=""/>
        <dsp:cNvSpPr/>
      </dsp:nvSpPr>
      <dsp:spPr>
        <a:xfrm>
          <a:off x="7864351" y="1444096"/>
          <a:ext cx="2795736" cy="337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000636"/>
                <a:satOff val="-29126"/>
                <a:lumOff val="686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000636"/>
                <a:satOff val="-29126"/>
                <a:lumOff val="686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000636"/>
                <a:satOff val="-29126"/>
                <a:lumOff val="686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Education &amp; Awareness</a:t>
          </a:r>
        </a:p>
      </dsp:txBody>
      <dsp:txXfrm>
        <a:off x="7874235" y="1453980"/>
        <a:ext cx="2775968" cy="317710"/>
      </dsp:txXfrm>
    </dsp:sp>
    <dsp:sp modelId="{37026927-196A-4086-A516-88F602841DD6}">
      <dsp:nvSpPr>
        <dsp:cNvPr id="0" name=""/>
        <dsp:cNvSpPr/>
      </dsp:nvSpPr>
      <dsp:spPr>
        <a:xfrm>
          <a:off x="7864351" y="1833494"/>
          <a:ext cx="2795736" cy="337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00699"/>
                <a:satOff val="-32039"/>
                <a:lumOff val="75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0699"/>
                <a:satOff val="-32039"/>
                <a:lumOff val="75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0699"/>
                <a:satOff val="-32039"/>
                <a:lumOff val="75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Targeted provision</a:t>
          </a:r>
        </a:p>
      </dsp:txBody>
      <dsp:txXfrm>
        <a:off x="7874235" y="1843378"/>
        <a:ext cx="2775968" cy="317710"/>
      </dsp:txXfrm>
    </dsp:sp>
    <dsp:sp modelId="{FB9B3C82-7351-4042-9074-D176282819DA}">
      <dsp:nvSpPr>
        <dsp:cNvPr id="0" name=""/>
        <dsp:cNvSpPr/>
      </dsp:nvSpPr>
      <dsp:spPr>
        <a:xfrm>
          <a:off x="7864351" y="2222892"/>
          <a:ext cx="2795736" cy="337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400764"/>
                <a:satOff val="-34952"/>
                <a:lumOff val="823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400764"/>
                <a:satOff val="-34952"/>
                <a:lumOff val="823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400764"/>
                <a:satOff val="-34952"/>
                <a:lumOff val="823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Promote the benefits</a:t>
          </a:r>
        </a:p>
      </dsp:txBody>
      <dsp:txXfrm>
        <a:off x="7874235" y="2232776"/>
        <a:ext cx="2775968" cy="317710"/>
      </dsp:txXfrm>
    </dsp:sp>
    <dsp:sp modelId="{5228ED17-2391-42AF-992A-D0FF4EA8D25A}">
      <dsp:nvSpPr>
        <dsp:cNvPr id="0" name=""/>
        <dsp:cNvSpPr/>
      </dsp:nvSpPr>
      <dsp:spPr>
        <a:xfrm>
          <a:off x="7864351" y="2612290"/>
          <a:ext cx="2795736" cy="337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100827"/>
                <a:satOff val="-37864"/>
                <a:lumOff val="8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00827"/>
                <a:satOff val="-37864"/>
                <a:lumOff val="8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00827"/>
                <a:satOff val="-37864"/>
                <a:lumOff val="8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Health professional advice and support</a:t>
          </a:r>
        </a:p>
      </dsp:txBody>
      <dsp:txXfrm>
        <a:off x="7874235" y="2622174"/>
        <a:ext cx="2775968" cy="317710"/>
      </dsp:txXfrm>
    </dsp:sp>
    <dsp:sp modelId="{6309EE6E-0546-45CD-9D48-74E55F33EC51}">
      <dsp:nvSpPr>
        <dsp:cNvPr id="0" name=""/>
        <dsp:cNvSpPr/>
      </dsp:nvSpPr>
      <dsp:spPr>
        <a:xfrm>
          <a:off x="7864351" y="3001687"/>
          <a:ext cx="2795736" cy="3374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Resources to support</a:t>
          </a:r>
        </a:p>
      </dsp:txBody>
      <dsp:txXfrm>
        <a:off x="7874235" y="3011571"/>
        <a:ext cx="2775968" cy="3177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6A122-2FF2-444F-B577-529ADDE11F98}">
      <dsp:nvSpPr>
        <dsp:cNvPr id="0" name=""/>
        <dsp:cNvSpPr/>
      </dsp:nvSpPr>
      <dsp:spPr>
        <a:xfrm>
          <a:off x="0" y="3719"/>
          <a:ext cx="6713552" cy="791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6466B-AEEA-497B-AB42-0F737A78664C}">
      <dsp:nvSpPr>
        <dsp:cNvPr id="0" name=""/>
        <dsp:cNvSpPr/>
      </dsp:nvSpPr>
      <dsp:spPr>
        <a:xfrm>
          <a:off x="239408" y="181791"/>
          <a:ext cx="435712" cy="4352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2E0F3-4457-4C31-9906-6A7C7B6033C3}">
      <dsp:nvSpPr>
        <dsp:cNvPr id="0" name=""/>
        <dsp:cNvSpPr/>
      </dsp:nvSpPr>
      <dsp:spPr>
        <a:xfrm>
          <a:off x="719758" y="3719"/>
          <a:ext cx="3410638" cy="86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12" tIns="91612" rIns="91612" bIns="916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Build capacity in workforce </a:t>
          </a:r>
        </a:p>
      </dsp:txBody>
      <dsp:txXfrm>
        <a:off x="719758" y="3719"/>
        <a:ext cx="3410638" cy="865628"/>
      </dsp:txXfrm>
    </dsp:sp>
    <dsp:sp modelId="{0E1E9FC5-DF23-4DD4-B856-BE4F14C43823}">
      <dsp:nvSpPr>
        <dsp:cNvPr id="0" name=""/>
        <dsp:cNvSpPr/>
      </dsp:nvSpPr>
      <dsp:spPr>
        <a:xfrm>
          <a:off x="3935627" y="3719"/>
          <a:ext cx="2736608" cy="79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60" tIns="83760" rIns="83760" bIns="837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935627" y="3719"/>
        <a:ext cx="2736608" cy="791431"/>
      </dsp:txXfrm>
    </dsp:sp>
    <dsp:sp modelId="{67F5CD71-E528-4B4B-9E43-1F05CB07A960}">
      <dsp:nvSpPr>
        <dsp:cNvPr id="0" name=""/>
        <dsp:cNvSpPr/>
      </dsp:nvSpPr>
      <dsp:spPr>
        <a:xfrm>
          <a:off x="0" y="1085754"/>
          <a:ext cx="6713552" cy="7914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D6CFC-5909-4F2E-B83D-B15DBE097653}">
      <dsp:nvSpPr>
        <dsp:cNvPr id="0" name=""/>
        <dsp:cNvSpPr/>
      </dsp:nvSpPr>
      <dsp:spPr>
        <a:xfrm>
          <a:off x="239408" y="1263826"/>
          <a:ext cx="435712" cy="4352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8D31E-B196-46F4-B789-2C2FDA5B9C7C}">
      <dsp:nvSpPr>
        <dsp:cNvPr id="0" name=""/>
        <dsp:cNvSpPr/>
      </dsp:nvSpPr>
      <dsp:spPr>
        <a:xfrm>
          <a:off x="780029" y="1085754"/>
          <a:ext cx="3290097" cy="86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12" tIns="91612" rIns="91612" bIns="916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Physical activity questionnaire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 </a:t>
          </a:r>
        </a:p>
      </dsp:txBody>
      <dsp:txXfrm>
        <a:off x="780029" y="1085754"/>
        <a:ext cx="3290097" cy="865628"/>
      </dsp:txXfrm>
    </dsp:sp>
    <dsp:sp modelId="{9D32A0F5-C41D-4B45-BE7C-9F10E9D67E8A}">
      <dsp:nvSpPr>
        <dsp:cNvPr id="0" name=""/>
        <dsp:cNvSpPr/>
      </dsp:nvSpPr>
      <dsp:spPr>
        <a:xfrm>
          <a:off x="3935627" y="1085754"/>
          <a:ext cx="2736608" cy="79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60" tIns="83760" rIns="83760" bIns="837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935627" y="1085754"/>
        <a:ext cx="2736608" cy="791431"/>
      </dsp:txXfrm>
    </dsp:sp>
    <dsp:sp modelId="{3DD02CB0-885E-4F67-B737-5C7638DB39DD}">
      <dsp:nvSpPr>
        <dsp:cNvPr id="0" name=""/>
        <dsp:cNvSpPr/>
      </dsp:nvSpPr>
      <dsp:spPr>
        <a:xfrm>
          <a:off x="0" y="2167789"/>
          <a:ext cx="6713552" cy="791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56304-A6F9-461E-B0C5-FFFD4AF77D3D}">
      <dsp:nvSpPr>
        <dsp:cNvPr id="0" name=""/>
        <dsp:cNvSpPr/>
      </dsp:nvSpPr>
      <dsp:spPr>
        <a:xfrm>
          <a:off x="239408" y="2345861"/>
          <a:ext cx="435712" cy="4352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ADEB8-4824-47DC-B887-F9DB49E72CB4}">
      <dsp:nvSpPr>
        <dsp:cNvPr id="0" name=""/>
        <dsp:cNvSpPr/>
      </dsp:nvSpPr>
      <dsp:spPr>
        <a:xfrm>
          <a:off x="829560" y="2167789"/>
          <a:ext cx="3191035" cy="86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12" tIns="91612" rIns="91612" bIns="916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Physical activity resources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 </a:t>
          </a:r>
        </a:p>
      </dsp:txBody>
      <dsp:txXfrm>
        <a:off x="829560" y="2167789"/>
        <a:ext cx="3191035" cy="865628"/>
      </dsp:txXfrm>
    </dsp:sp>
    <dsp:sp modelId="{90DD55A9-CCC1-4A31-843F-F30739808A71}">
      <dsp:nvSpPr>
        <dsp:cNvPr id="0" name=""/>
        <dsp:cNvSpPr/>
      </dsp:nvSpPr>
      <dsp:spPr>
        <a:xfrm>
          <a:off x="3935627" y="2167789"/>
          <a:ext cx="2736608" cy="791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60" tIns="83760" rIns="83760" bIns="8376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3935627" y="2167789"/>
        <a:ext cx="2736608" cy="791431"/>
      </dsp:txXfrm>
    </dsp:sp>
    <dsp:sp modelId="{8C7BB994-D649-404B-9362-2D1A2C43250E}">
      <dsp:nvSpPr>
        <dsp:cNvPr id="0" name=""/>
        <dsp:cNvSpPr/>
      </dsp:nvSpPr>
      <dsp:spPr>
        <a:xfrm>
          <a:off x="0" y="3249824"/>
          <a:ext cx="6713552" cy="791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03617-E1D4-491C-964F-A08F780649B7}">
      <dsp:nvSpPr>
        <dsp:cNvPr id="0" name=""/>
        <dsp:cNvSpPr/>
      </dsp:nvSpPr>
      <dsp:spPr>
        <a:xfrm>
          <a:off x="239408" y="3427896"/>
          <a:ext cx="435712" cy="43528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46197-5044-46AF-B7CF-6D5D6ECF37CB}">
      <dsp:nvSpPr>
        <dsp:cNvPr id="0" name=""/>
        <dsp:cNvSpPr/>
      </dsp:nvSpPr>
      <dsp:spPr>
        <a:xfrm>
          <a:off x="914528" y="3249824"/>
          <a:ext cx="5757707" cy="865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12" tIns="91612" rIns="91612" bIns="9161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Targeted provision  			      		</a:t>
          </a:r>
        </a:p>
      </dsp:txBody>
      <dsp:txXfrm>
        <a:off x="914528" y="3249824"/>
        <a:ext cx="5757707" cy="8656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F5770-7703-47CE-88BA-CDD757799601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AB58A-7C93-44A8-BA39-22C6105960D7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97D0D-4593-4688-8543-98A88FE29CBF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Co-production &amp; design of targeted campaign This Mum Moves </a:t>
          </a:r>
          <a:endParaRPr lang="en-US" sz="1600" kern="1200" dirty="0"/>
        </a:p>
      </dsp:txBody>
      <dsp:txXfrm>
        <a:off x="1172126" y="90072"/>
        <a:ext cx="2114937" cy="897246"/>
      </dsp:txXfrm>
    </dsp:sp>
    <dsp:sp modelId="{854CB09C-E8AC-4F5F-ABEC-76CD74A740BC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33E45-5BB1-4CB9-8B19-73DF72579509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9BBA9-48AE-40C3-9BC0-0F1D93D0A296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Reframe physical activity definitions, benefits &amp; awareness</a:t>
          </a:r>
          <a:endParaRPr lang="en-US" sz="1600" kern="1200" dirty="0"/>
        </a:p>
      </dsp:txBody>
      <dsp:txXfrm>
        <a:off x="4745088" y="90072"/>
        <a:ext cx="2114937" cy="897246"/>
      </dsp:txXfrm>
    </dsp:sp>
    <dsp:sp modelId="{B36CB4ED-D202-4C37-94D7-4C76BD9328E7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13B32-959A-4802-B4EE-FA5E80447712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FB380-5CEC-4CA0-8573-1DFD1273E08B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Physical activity resources being developed to support This Mum Moves</a:t>
          </a:r>
          <a:endParaRPr lang="en-US" sz="1600" kern="1200" dirty="0"/>
        </a:p>
      </dsp:txBody>
      <dsp:txXfrm>
        <a:off x="8318049" y="90072"/>
        <a:ext cx="2114937" cy="897246"/>
      </dsp:txXfrm>
    </dsp:sp>
    <dsp:sp modelId="{DF4477F8-E220-44D0-B810-E3757A620173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D2442-3536-4B09-A746-011FCECD0A4C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9C6D8-A8D8-4531-908E-34AA23333349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Implement findings of Get Active Questionnaire</a:t>
          </a:r>
          <a:endParaRPr lang="en-US" sz="1600" kern="1200" dirty="0"/>
        </a:p>
      </dsp:txBody>
      <dsp:txXfrm>
        <a:off x="1172126" y="1727045"/>
        <a:ext cx="2114937" cy="897246"/>
      </dsp:txXfrm>
    </dsp:sp>
    <dsp:sp modelId="{7F4709C5-0660-4CD3-BD04-414EB63B1CD8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2BA3-B9D8-4132-917E-16DC433E6B90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97502-420F-4DC1-8707-FC5C0A1CEEDB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Updating provision and signposting opportunities</a:t>
          </a:r>
          <a:endParaRPr lang="en-US" sz="1600" kern="1200" dirty="0"/>
        </a:p>
      </dsp:txBody>
      <dsp:txXfrm>
        <a:off x="4745088" y="1727045"/>
        <a:ext cx="2114937" cy="897246"/>
      </dsp:txXfrm>
    </dsp:sp>
    <dsp:sp modelId="{FDF69DA8-6D6E-4487-97E3-6D49999D8500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8E7C1-44C4-4617-B1C0-88FF6BF9F48A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33543-D7B4-40CB-BA68-F7171EBCABF6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Key providers to be added to steering group</a:t>
          </a:r>
          <a:endParaRPr lang="en-US" sz="1600" kern="1200" dirty="0"/>
        </a:p>
      </dsp:txBody>
      <dsp:txXfrm>
        <a:off x="8318049" y="1727045"/>
        <a:ext cx="2114937" cy="897246"/>
      </dsp:txXfrm>
    </dsp:sp>
    <dsp:sp modelId="{350F1C54-2528-47FF-823D-22F2BC5230FD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A6510-F503-4551-ACE9-46EF1718A411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B5D22-FC17-49B2-B071-A596103AF073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Raising awareness of how physical activity is safe for ante &amp; post natal mums</a:t>
          </a:r>
        </a:p>
      </dsp:txBody>
      <dsp:txXfrm>
        <a:off x="1172126" y="3364019"/>
        <a:ext cx="2114937" cy="897246"/>
      </dsp:txXfrm>
    </dsp:sp>
    <dsp:sp modelId="{2AC2A5EC-2A43-43CF-8720-E5036BDCF20A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C6EC53-91AF-429C-B149-3F0FC6027FDF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E6EF5-3757-47D0-B6D4-4B968B218BDC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Designing a resource toolkit to support mums to be active </a:t>
          </a:r>
          <a:endParaRPr lang="en-US" sz="1600" kern="1200" dirty="0"/>
        </a:p>
      </dsp:txBody>
      <dsp:txXfrm>
        <a:off x="4745088" y="3364019"/>
        <a:ext cx="2114937" cy="897246"/>
      </dsp:txXfrm>
    </dsp:sp>
    <dsp:sp modelId="{A3A78C3D-5F78-4F26-85CF-155C45BD1E7F}">
      <dsp:nvSpPr>
        <dsp:cNvPr id="0" name=""/>
        <dsp:cNvSpPr/>
      </dsp:nvSpPr>
      <dsp:spPr>
        <a:xfrm>
          <a:off x="7228536" y="3364019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CDE8E-2707-4F22-B9BF-F3C6B914854B}">
      <dsp:nvSpPr>
        <dsp:cNvPr id="0" name=""/>
        <dsp:cNvSpPr/>
      </dsp:nvSpPr>
      <dsp:spPr>
        <a:xfrm>
          <a:off x="7416958" y="3552441"/>
          <a:ext cx="520402" cy="520402"/>
        </a:xfrm>
        <a:prstGeom prst="rect">
          <a:avLst/>
        </a:prstGeom>
        <a:blipFill rotWithShape="1"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F0AFA-0197-45F5-9D40-7C679273DE10}">
      <dsp:nvSpPr>
        <dsp:cNvPr id="0" name=""/>
        <dsp:cNvSpPr/>
      </dsp:nvSpPr>
      <dsp:spPr>
        <a:xfrm>
          <a:off x="8289476" y="334497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Coordinated approach to language &amp; terminology</a:t>
          </a:r>
        </a:p>
      </dsp:txBody>
      <dsp:txXfrm>
        <a:off x="8289476" y="3344970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1FACA-6F5A-4FF9-89F8-84C6BA19F83A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A2F4-BD45-420F-860C-46C388A7A7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7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CA2F4-BD45-420F-860C-46C388A7A7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17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CA2F4-BD45-420F-860C-46C388A7A7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2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CA2F4-BD45-420F-860C-46C388A7A7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CA2F4-BD45-420F-860C-46C388A7A7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9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C24E-467C-C258-97CD-B39AA2E4F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2D5F2-5A85-0397-A659-121034088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4D5A0-E477-C7B9-9AD9-75CDD571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D4AF6-E312-F45A-DCDF-FB149C6F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F0570-FDD9-7858-DDC1-82E67A1A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2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FF4A-B450-A555-3BD0-BE438D8C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614EA-8540-88F2-3B6A-3837A50B3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5A70B-A728-ADB7-F3D4-32D4531C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5A99E-802C-9049-3709-69265444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132F9-5E2E-CCC3-2C14-8C1FCFF3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08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038708-82E2-3D06-4863-8A1BD724A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2CA31-D421-B18F-1046-BAFBC1EC0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41BF5-9A0C-4FDC-CD11-52C618C1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9AB5B-5717-0EAE-19F7-18F343BD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2411-E77A-79E6-726B-178B46C5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8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4404-A692-84C7-2433-40731AD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1A02-A312-3AC8-0D40-2F750787C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C6EE-BDA1-8E21-9871-28CCB4D4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60A8-69F2-5B4D-5C52-C6361E02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824B1-C45A-CFC2-8180-F2A3EC0D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6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65E93-5A83-25BE-806A-03357105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3CBF-9E32-000B-AE88-2B6E8ABC6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37731-B97C-D7DC-23F8-B020C8184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870C-7C4B-FCAD-2622-111DD373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BC6D0-E791-86A6-F579-4B838440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5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04DA8-D58A-A761-BF1D-D5A8E734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FC52B-5A84-B833-CC75-D7C538A3C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5F4CD-C074-DE9A-CD41-E99A3CE45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E4951-8A05-1BC6-207D-9DC50259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3216F-3962-4229-0773-647D24C2A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3E7F-E63C-E2B5-315E-9C30460A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7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4618-23AA-065C-A728-D4608C6B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B8F71-D80F-3A86-9247-6F4DB642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E0FC0-C7CC-DC3A-F068-C235F9F5F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FF1BA-4A70-91B1-B2E5-2DD35F95E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6AE05-6BBB-3307-2307-A637394FD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E22E-DB0F-6BFE-1CF6-30419862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DE42C-0A6C-63EB-0D30-E441D153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57E23-3E1F-1DC8-9CC7-B86F4374E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1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B202-3B22-FC21-482B-EF70D26E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A2967-46E7-F4E3-BFCF-260C3D2AB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C9A7-65F1-6038-7D97-F5EEE7EA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56B78-856D-A606-2A89-82872A99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40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DB57A3-A8BC-406E-D268-6D800FC7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64BD16-C16B-0BCC-3890-6AEE9E20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4FCDA-F7F9-C6AC-FE9F-B2F116AF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6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B6416-5A2D-61B2-241A-00A81609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0747B-7901-6320-936D-B09317D3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D8035-72FB-F7B8-B93B-252703B93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F6678-F727-7F2A-22B1-59A68A53B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5DEB8-0A02-C3D7-945E-1E81BE6DF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A363B-4BAD-0387-A81F-3E9D148A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76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946F-F846-68AF-182F-2AB84206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63D0D-CA9E-18BA-8EF7-6AF1A5A34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7B490-345B-0609-6AB3-2FEA2809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43185-4E91-0A47-78EC-CBAC22BA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AA6EE-C19D-4FC0-7C20-F4163319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19186-6DD0-F5C9-90F4-D3C29451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6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70C603-B1E1-4961-1663-FBD986B5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FA768-25ED-290B-B633-CF0B67D8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BAB1-E09A-5C84-875D-D0A894C1C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116B8-07A2-4D5A-AB19-A9A79CF32D2C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A7FB5-A98D-75FD-D8FF-FB3A13FF7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84A59-E8C2-5BB0-A356-E84A04CC4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7586-C1D0-47EC-9328-CC6357995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0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image" Target="../media/image1.jp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3.png"/><Relationship Id="rId4" Type="http://schemas.openxmlformats.org/officeDocument/2006/relationships/diagramData" Target="../diagrams/data4.xml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471F7-E406-3DAD-DCD7-DEFC8DCD7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148" y="1059615"/>
            <a:ext cx="5087631" cy="1620837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Pushing physical activity up the agenda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6BFFF-5946-E7EB-CC13-90E83C640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22" y="2985797"/>
            <a:ext cx="5611758" cy="23548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chemeClr val="bg1"/>
                </a:solidFill>
              </a:rPr>
              <a:t>Main Aim: </a:t>
            </a:r>
            <a:r>
              <a:rPr lang="en-US" sz="2400" dirty="0">
                <a:solidFill>
                  <a:schemeClr val="bg1"/>
                </a:solidFill>
              </a:rPr>
              <a:t>Embed a whole system approach to the promotion physical activity within ante &amp; post-natal care pathways.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bg1"/>
                </a:solidFill>
              </a:rPr>
              <a:t>Working in partnership with Midwifery &amp; Physiotherapy AHP colleagues in Southern Trust.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F1F08E8-BD67-85A1-E0A8-AC5B51F9C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698" y="49564"/>
            <a:ext cx="1403280" cy="441750"/>
          </a:xfrm>
          <a:prstGeom prst="rect">
            <a:avLst/>
          </a:prstGeom>
        </p:spPr>
      </p:pic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01142B47-0683-D82A-B5E4-F3798E422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2" y="49564"/>
            <a:ext cx="1212980" cy="510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09687E-35B3-22EB-5270-8E3BA5091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20816" r="1811" b="17279"/>
          <a:stretch/>
        </p:blipFill>
        <p:spPr>
          <a:xfrm>
            <a:off x="6081802" y="761636"/>
            <a:ext cx="5875176" cy="42454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0F9C5A-C163-27C2-6F59-8071AC037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2458" y="5340660"/>
            <a:ext cx="1254520" cy="12526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F55FF1-CFF7-D0BE-E02B-02F528308521}"/>
              </a:ext>
            </a:extLst>
          </p:cNvPr>
          <p:cNvSpPr txBox="1"/>
          <p:nvPr/>
        </p:nvSpPr>
        <p:spPr>
          <a:xfrm>
            <a:off x="413674" y="5966981"/>
            <a:ext cx="977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Clare Drummy: Physical Activity Lead, Annette Kearney: Physiotherapist, Gemma Winter: Antenatal Education Coordinator. </a:t>
            </a:r>
          </a:p>
        </p:txBody>
      </p:sp>
    </p:spTree>
    <p:extLst>
      <p:ext uri="{BB962C8B-B14F-4D97-AF65-F5344CB8AC3E}">
        <p14:creationId xmlns:p14="http://schemas.microsoft.com/office/powerpoint/2010/main" val="74920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B1699-7548-6F91-6DF9-EA3A347F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9" y="1530908"/>
            <a:ext cx="4474709" cy="3930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Pushing physical activity up the agenda – This Mum Moves!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EE6C9-39B0-EF71-5B05-84D62CB23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167" y="1044006"/>
            <a:ext cx="6543173" cy="393528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/>
              <a:t>The plan: 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74477535-8BF5-8EA9-E158-26CB5611E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6"/>
            <a:ext cx="1281585" cy="53913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E6B287A-004F-7DA8-4985-3447A7BC8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318" y="21415"/>
            <a:ext cx="1712634" cy="539134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51A06AB-077A-3C41-DE88-A836AE8D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336539"/>
              </p:ext>
            </p:extLst>
          </p:nvPr>
        </p:nvGraphicFramePr>
        <p:xfrm>
          <a:off x="5207166" y="1604555"/>
          <a:ext cx="6758727" cy="4534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0920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8DEE8-DEEA-31BE-B712-F431B431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81" y="67405"/>
            <a:ext cx="8919721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kern="1200" dirty="0">
                <a:latin typeface="+mj-lt"/>
                <a:ea typeface="+mj-ea"/>
                <a:cs typeface="+mj-cs"/>
              </a:rPr>
              <a:t>What we found… 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326CE999-48C2-87F0-7DE6-FCD9A6E11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415"/>
            <a:ext cx="1362480" cy="57316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EFD5276-E5EB-8011-2836-D9FF21AE4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61" y="67405"/>
            <a:ext cx="1491228" cy="469436"/>
          </a:xfrm>
          <a:prstGeom prst="rect">
            <a:avLst/>
          </a:prstGeom>
        </p:spPr>
      </p:pic>
      <p:graphicFrame>
        <p:nvGraphicFramePr>
          <p:cNvPr id="24" name="Content Placeholder 2" descr="Issues that were found">
            <a:extLst>
              <a:ext uri="{FF2B5EF4-FFF2-40B4-BE49-F238E27FC236}">
                <a16:creationId xmlns:a16="http://schemas.microsoft.com/office/drawing/2014/main" id="{066A405F-BBD8-37A8-DF2B-5903EF8887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482557"/>
              </p:ext>
            </p:extLst>
          </p:nvPr>
        </p:nvGraphicFramePr>
        <p:xfrm>
          <a:off x="-134890" y="823625"/>
          <a:ext cx="11914461" cy="209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Content Placeholder 5" descr="results of service user surveys">
            <a:extLst>
              <a:ext uri="{FF2B5EF4-FFF2-40B4-BE49-F238E27FC236}">
                <a16:creationId xmlns:a16="http://schemas.microsoft.com/office/drawing/2014/main" id="{4410B3FF-0E8B-CEBC-72A0-2732921AF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035045"/>
              </p:ext>
            </p:extLst>
          </p:nvPr>
        </p:nvGraphicFramePr>
        <p:xfrm>
          <a:off x="885825" y="3016828"/>
          <a:ext cx="11010899" cy="35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0957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CEA38-EF49-202E-B3C1-4BBCA8C1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/>
              <a:t>What we did….  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FB9E6-F4C2-9BC0-DEC3-76F303555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0"/>
            <a:ext cx="1365622" cy="573074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0AD353F2-63EA-15C8-0193-D69B6DDA3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90" y="40085"/>
            <a:ext cx="1491228" cy="469436"/>
          </a:xfrm>
          <a:prstGeom prst="rect">
            <a:avLst/>
          </a:prstGeom>
        </p:spPr>
      </p:pic>
      <p:graphicFrame>
        <p:nvGraphicFramePr>
          <p:cNvPr id="4" name="Content Placeholder 3" descr="Table showing what was undertaken">
            <a:extLst>
              <a:ext uri="{FF2B5EF4-FFF2-40B4-BE49-F238E27FC236}">
                <a16:creationId xmlns:a16="http://schemas.microsoft.com/office/drawing/2014/main" id="{CF810B00-88A0-E0AF-D79D-DB8638D751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503394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leaflet/Poster design">
            <a:extLst>
              <a:ext uri="{FF2B5EF4-FFF2-40B4-BE49-F238E27FC236}">
                <a16:creationId xmlns:a16="http://schemas.microsoft.com/office/drawing/2014/main" id="{9400C3DD-1465-3AF6-134B-A857C037D5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793" t="12866" r="32792" b="5205"/>
          <a:stretch/>
        </p:blipFill>
        <p:spPr>
          <a:xfrm>
            <a:off x="8117097" y="509521"/>
            <a:ext cx="2347822" cy="3143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D09654-DD82-89B2-CE6C-1EB555AAE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250" t="27211" r="56531" b="32789"/>
          <a:stretch/>
        </p:blipFill>
        <p:spPr>
          <a:xfrm>
            <a:off x="8117097" y="3924464"/>
            <a:ext cx="2347822" cy="306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9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A12C2-6BBF-1D27-7517-DE1B6870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Update on current This Mum Moves work…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C0D8AE3B-6398-1A5B-8949-787942A4B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21" y="6434415"/>
            <a:ext cx="1201979" cy="378381"/>
          </a:xfrm>
          <a:prstGeom prst="rect">
            <a:avLst/>
          </a:prstGeom>
        </p:spPr>
      </p:pic>
      <p:graphicFrame>
        <p:nvGraphicFramePr>
          <p:cNvPr id="57" name="Content Placeholder 2" descr="Details of ongoing work">
            <a:extLst>
              <a:ext uri="{FF2B5EF4-FFF2-40B4-BE49-F238E27FC236}">
                <a16:creationId xmlns:a16="http://schemas.microsoft.com/office/drawing/2014/main" id="{2DDB7DD9-2573-47FF-4AB2-6718421E9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77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A logo with text on it&#10;&#10;Description automatically generated">
            <a:extLst>
              <a:ext uri="{FF2B5EF4-FFF2-40B4-BE49-F238E27FC236}">
                <a16:creationId xmlns:a16="http://schemas.microsoft.com/office/drawing/2014/main" id="{0816FBED-8292-4AC3-3FBF-A5FC68C92C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0417"/>
            <a:ext cx="1076960" cy="4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3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335</Words>
  <Application>Microsoft Office PowerPoint</Application>
  <PresentationFormat>Widescreen</PresentationFormat>
  <Paragraphs>60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Pushing physical activity up the agenda</vt:lpstr>
      <vt:lpstr>Pushing physical activity up the agenda – This Mum Moves!</vt:lpstr>
      <vt:lpstr>What we found… </vt:lpstr>
      <vt:lpstr>What we did….  </vt:lpstr>
      <vt:lpstr>Update on current This Mum Moves work… </vt:lpstr>
    </vt:vector>
  </TitlesOfParts>
  <Company>HSCNI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Activity Update</dc:title>
  <dc:creator>Drummy, Clare</dc:creator>
  <cp:lastModifiedBy>McNeice, Julia</cp:lastModifiedBy>
  <cp:revision>108</cp:revision>
  <cp:lastPrinted>2024-06-25T11:56:51Z</cp:lastPrinted>
  <dcterms:created xsi:type="dcterms:W3CDTF">2024-06-18T08:16:10Z</dcterms:created>
  <dcterms:modified xsi:type="dcterms:W3CDTF">2024-10-03T13:17:36Z</dcterms:modified>
</cp:coreProperties>
</file>