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sldIdLst>
    <p:sldId id="295" r:id="rId2"/>
    <p:sldId id="297" r:id="rId3"/>
    <p:sldId id="285" r:id="rId4"/>
    <p:sldId id="268" r:id="rId5"/>
    <p:sldId id="260" r:id="rId6"/>
    <p:sldId id="262" r:id="rId7"/>
    <p:sldId id="294" r:id="rId8"/>
    <p:sldId id="291" r:id="rId9"/>
    <p:sldId id="292" r:id="rId10"/>
    <p:sldId id="286" r:id="rId11"/>
    <p:sldId id="289" r:id="rId12"/>
    <p:sldId id="290" r:id="rId13"/>
    <p:sldId id="296" r:id="rId14"/>
    <p:sldId id="28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CC"/>
    <a:srgbClr val="00FFFF"/>
    <a:srgbClr val="FFCC66"/>
    <a:srgbClr val="FF9900"/>
    <a:srgbClr val="E0862C"/>
    <a:srgbClr val="FF00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1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1" d="100"/>
          <a:sy n="131" d="100"/>
        </p:scale>
        <p:origin x="-36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54695-169A-4C7C-ACC6-26C7C5C9E59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F6F82C2-A2D2-4948-A278-AF3E51150F20}">
      <dgm:prSet/>
      <dgm:spPr/>
      <dgm:t>
        <a:bodyPr/>
        <a:lstStyle/>
        <a:p>
          <a:r>
            <a:rPr lang="en-GB" i="1"/>
            <a:t>To find out about awareness and knowledge of the UK CMO physical activity guidelines amongst people involved in delivering early years services in NI.  </a:t>
          </a:r>
          <a:endParaRPr lang="en-GB"/>
        </a:p>
      </dgm:t>
    </dgm:pt>
    <dgm:pt modelId="{921D2394-4691-445C-B292-6CEEE7EA620E}" type="parTrans" cxnId="{3D2B80E1-8ABF-4E7F-8C40-5196C63401E7}">
      <dgm:prSet/>
      <dgm:spPr/>
      <dgm:t>
        <a:bodyPr/>
        <a:lstStyle/>
        <a:p>
          <a:endParaRPr lang="en-GB"/>
        </a:p>
      </dgm:t>
    </dgm:pt>
    <dgm:pt modelId="{5630392B-811C-4107-A88A-410F6D9619BE}" type="sibTrans" cxnId="{3D2B80E1-8ABF-4E7F-8C40-5196C63401E7}">
      <dgm:prSet/>
      <dgm:spPr/>
      <dgm:t>
        <a:bodyPr/>
        <a:lstStyle/>
        <a:p>
          <a:endParaRPr lang="en-GB"/>
        </a:p>
      </dgm:t>
    </dgm:pt>
    <dgm:pt modelId="{464FA023-02C6-48E7-9B3C-EE6D966A433E}">
      <dgm:prSet/>
      <dgm:spPr/>
      <dgm:t>
        <a:bodyPr/>
        <a:lstStyle/>
        <a:p>
          <a:r>
            <a:rPr lang="en-GB" i="1" dirty="0"/>
            <a:t>Identify training needs and contribute to the development of any necessary training materials and resources which can support professionals to promote the guidelines in their role. </a:t>
          </a:r>
          <a:endParaRPr lang="en-GB" dirty="0"/>
        </a:p>
      </dgm:t>
    </dgm:pt>
    <dgm:pt modelId="{47FEA8AF-63E6-4221-9E53-E08AFEF669AD}" type="parTrans" cxnId="{088CA83D-A151-42F2-B43A-8603CCBD6DB2}">
      <dgm:prSet/>
      <dgm:spPr/>
      <dgm:t>
        <a:bodyPr/>
        <a:lstStyle/>
        <a:p>
          <a:endParaRPr lang="en-GB"/>
        </a:p>
      </dgm:t>
    </dgm:pt>
    <dgm:pt modelId="{F7077020-E4BB-43AF-8F1D-B38F101B2A7A}" type="sibTrans" cxnId="{088CA83D-A151-42F2-B43A-8603CCBD6DB2}">
      <dgm:prSet/>
      <dgm:spPr/>
      <dgm:t>
        <a:bodyPr/>
        <a:lstStyle/>
        <a:p>
          <a:endParaRPr lang="en-GB"/>
        </a:p>
      </dgm:t>
    </dgm:pt>
    <dgm:pt modelId="{7A612865-0B3D-4AD0-80BA-ACB9249A8E6A}" type="pres">
      <dgm:prSet presAssocID="{11654695-169A-4C7C-ACC6-26C7C5C9E59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D2BCFA5-2F6F-4FE3-976C-BB2E38B05031}" type="pres">
      <dgm:prSet presAssocID="{AF6F82C2-A2D2-4948-A278-AF3E51150F20}" presName="circle1" presStyleLbl="node1" presStyleIdx="0" presStyleCnt="2"/>
      <dgm:spPr/>
    </dgm:pt>
    <dgm:pt modelId="{31C63B2C-DEE7-45E7-9394-C88C2D0C8C4D}" type="pres">
      <dgm:prSet presAssocID="{AF6F82C2-A2D2-4948-A278-AF3E51150F20}" presName="space" presStyleCnt="0"/>
      <dgm:spPr/>
    </dgm:pt>
    <dgm:pt modelId="{B1DA9101-1761-4ED4-BBF1-512C2ABC9B34}" type="pres">
      <dgm:prSet presAssocID="{AF6F82C2-A2D2-4948-A278-AF3E51150F20}" presName="rect1" presStyleLbl="alignAcc1" presStyleIdx="0" presStyleCnt="2"/>
      <dgm:spPr/>
    </dgm:pt>
    <dgm:pt modelId="{D436C385-C8B3-4A8B-BC5A-3FA8874DA778}" type="pres">
      <dgm:prSet presAssocID="{464FA023-02C6-48E7-9B3C-EE6D966A433E}" presName="vertSpace2" presStyleLbl="node1" presStyleIdx="0" presStyleCnt="2"/>
      <dgm:spPr/>
    </dgm:pt>
    <dgm:pt modelId="{9CD74438-CBE7-4AE1-9F2B-6B1892E99544}" type="pres">
      <dgm:prSet presAssocID="{464FA023-02C6-48E7-9B3C-EE6D966A433E}" presName="circle2" presStyleLbl="node1" presStyleIdx="1" presStyleCnt="2"/>
      <dgm:spPr/>
    </dgm:pt>
    <dgm:pt modelId="{8CC51C2B-53E5-43E6-A174-E9610B80B739}" type="pres">
      <dgm:prSet presAssocID="{464FA023-02C6-48E7-9B3C-EE6D966A433E}" presName="rect2" presStyleLbl="alignAcc1" presStyleIdx="1" presStyleCnt="2"/>
      <dgm:spPr/>
    </dgm:pt>
    <dgm:pt modelId="{8BA61F0E-A433-4E0C-897E-FAB95CF470D0}" type="pres">
      <dgm:prSet presAssocID="{AF6F82C2-A2D2-4948-A278-AF3E51150F2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8CAB2050-97EB-483A-B8D6-7CE92FC35E2C}" type="pres">
      <dgm:prSet presAssocID="{464FA023-02C6-48E7-9B3C-EE6D966A433E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AFC6BA07-7BBE-482D-BD2E-04C49933D347}" type="presOf" srcId="{11654695-169A-4C7C-ACC6-26C7C5C9E59E}" destId="{7A612865-0B3D-4AD0-80BA-ACB9249A8E6A}" srcOrd="0" destOrd="0" presId="urn:microsoft.com/office/officeart/2005/8/layout/target3"/>
    <dgm:cxn modelId="{088CA83D-A151-42F2-B43A-8603CCBD6DB2}" srcId="{11654695-169A-4C7C-ACC6-26C7C5C9E59E}" destId="{464FA023-02C6-48E7-9B3C-EE6D966A433E}" srcOrd="1" destOrd="0" parTransId="{47FEA8AF-63E6-4221-9E53-E08AFEF669AD}" sibTransId="{F7077020-E4BB-43AF-8F1D-B38F101B2A7A}"/>
    <dgm:cxn modelId="{8CF97884-1331-4584-98DA-05ADB582CF02}" type="presOf" srcId="{AF6F82C2-A2D2-4948-A278-AF3E51150F20}" destId="{B1DA9101-1761-4ED4-BBF1-512C2ABC9B34}" srcOrd="0" destOrd="0" presId="urn:microsoft.com/office/officeart/2005/8/layout/target3"/>
    <dgm:cxn modelId="{48351AA5-FE5B-4D94-8DA6-3E13FE9C65E5}" type="presOf" srcId="{AF6F82C2-A2D2-4948-A278-AF3E51150F20}" destId="{8BA61F0E-A433-4E0C-897E-FAB95CF470D0}" srcOrd="1" destOrd="0" presId="urn:microsoft.com/office/officeart/2005/8/layout/target3"/>
    <dgm:cxn modelId="{3D2B80E1-8ABF-4E7F-8C40-5196C63401E7}" srcId="{11654695-169A-4C7C-ACC6-26C7C5C9E59E}" destId="{AF6F82C2-A2D2-4948-A278-AF3E51150F20}" srcOrd="0" destOrd="0" parTransId="{921D2394-4691-445C-B292-6CEEE7EA620E}" sibTransId="{5630392B-811C-4107-A88A-410F6D9619BE}"/>
    <dgm:cxn modelId="{7A6EE3CF-0252-45DC-9734-86C54673E488}" type="presOf" srcId="{464FA023-02C6-48E7-9B3C-EE6D966A433E}" destId="{8CAB2050-97EB-483A-B8D6-7CE92FC35E2C}" srcOrd="1" destOrd="0" presId="urn:microsoft.com/office/officeart/2005/8/layout/target3"/>
    <dgm:cxn modelId="{9F3C3FD6-8358-424A-A8B8-E38D6A3C1D3A}" type="presOf" srcId="{464FA023-02C6-48E7-9B3C-EE6D966A433E}" destId="{8CC51C2B-53E5-43E6-A174-E9610B80B739}" srcOrd="0" destOrd="0" presId="urn:microsoft.com/office/officeart/2005/8/layout/target3"/>
    <dgm:cxn modelId="{F87A13D0-50FC-4A78-B885-C37A210CDC97}" type="presParOf" srcId="{7A612865-0B3D-4AD0-80BA-ACB9249A8E6A}" destId="{FD2BCFA5-2F6F-4FE3-976C-BB2E38B05031}" srcOrd="0" destOrd="0" presId="urn:microsoft.com/office/officeart/2005/8/layout/target3"/>
    <dgm:cxn modelId="{BC7833E8-911A-4564-967B-43F5AE867184}" type="presParOf" srcId="{7A612865-0B3D-4AD0-80BA-ACB9249A8E6A}" destId="{31C63B2C-DEE7-45E7-9394-C88C2D0C8C4D}" srcOrd="1" destOrd="0" presId="urn:microsoft.com/office/officeart/2005/8/layout/target3"/>
    <dgm:cxn modelId="{68264772-5DC2-4C54-9EB3-FC78E07DFD3B}" type="presParOf" srcId="{7A612865-0B3D-4AD0-80BA-ACB9249A8E6A}" destId="{B1DA9101-1761-4ED4-BBF1-512C2ABC9B34}" srcOrd="2" destOrd="0" presId="urn:microsoft.com/office/officeart/2005/8/layout/target3"/>
    <dgm:cxn modelId="{BE546BC9-9BE8-458B-AE0B-A2726576E56C}" type="presParOf" srcId="{7A612865-0B3D-4AD0-80BA-ACB9249A8E6A}" destId="{D436C385-C8B3-4A8B-BC5A-3FA8874DA778}" srcOrd="3" destOrd="0" presId="urn:microsoft.com/office/officeart/2005/8/layout/target3"/>
    <dgm:cxn modelId="{F4999C73-9AB8-4642-9B08-D86E911FB96C}" type="presParOf" srcId="{7A612865-0B3D-4AD0-80BA-ACB9249A8E6A}" destId="{9CD74438-CBE7-4AE1-9F2B-6B1892E99544}" srcOrd="4" destOrd="0" presId="urn:microsoft.com/office/officeart/2005/8/layout/target3"/>
    <dgm:cxn modelId="{36C8EAFE-DA04-4ECA-8E47-005ABD3A5E4E}" type="presParOf" srcId="{7A612865-0B3D-4AD0-80BA-ACB9249A8E6A}" destId="{8CC51C2B-53E5-43E6-A174-E9610B80B739}" srcOrd="5" destOrd="0" presId="urn:microsoft.com/office/officeart/2005/8/layout/target3"/>
    <dgm:cxn modelId="{EACF5E90-E053-43F0-AF8D-A27E90647B0D}" type="presParOf" srcId="{7A612865-0B3D-4AD0-80BA-ACB9249A8E6A}" destId="{8BA61F0E-A433-4E0C-897E-FAB95CF470D0}" srcOrd="6" destOrd="0" presId="urn:microsoft.com/office/officeart/2005/8/layout/target3"/>
    <dgm:cxn modelId="{758843AE-FF73-4DBF-83F3-BCF1896626F7}" type="presParOf" srcId="{7A612865-0B3D-4AD0-80BA-ACB9249A8E6A}" destId="{8CAB2050-97EB-483A-B8D6-7CE92FC35E2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26F8F-2AC9-4D4F-9D8C-465FE86EB767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D6EEB162-9A53-41B2-9E1E-220FF6A53C83}">
      <dgm:prSet phldrT="[Text]" custT="1"/>
      <dgm:spPr/>
      <dgm:t>
        <a:bodyPr/>
        <a:lstStyle/>
        <a:p>
          <a:r>
            <a:rPr lang="en-GB" sz="2400" dirty="0"/>
            <a:t>Developing Resources </a:t>
          </a:r>
        </a:p>
      </dgm:t>
    </dgm:pt>
    <dgm:pt modelId="{0028B6CF-8F76-4724-9053-A5BACDEF74E0}" type="parTrans" cxnId="{CA8BB0DA-2406-4B7F-A6BE-FA5DC8E824DB}">
      <dgm:prSet/>
      <dgm:spPr/>
      <dgm:t>
        <a:bodyPr/>
        <a:lstStyle/>
        <a:p>
          <a:endParaRPr lang="en-GB" sz="2400"/>
        </a:p>
      </dgm:t>
    </dgm:pt>
    <dgm:pt modelId="{E31AE73C-63B1-4FC2-83E6-47256C2DC280}" type="sibTrans" cxnId="{CA8BB0DA-2406-4B7F-A6BE-FA5DC8E824DB}">
      <dgm:prSet/>
      <dgm:spPr/>
      <dgm:t>
        <a:bodyPr/>
        <a:lstStyle/>
        <a:p>
          <a:endParaRPr lang="en-GB" sz="2400"/>
        </a:p>
      </dgm:t>
    </dgm:pt>
    <dgm:pt modelId="{B94372D8-CC09-489A-80D4-8BD4E2B564FD}">
      <dgm:prSet phldrT="[Text]" custT="1"/>
      <dgm:spPr/>
      <dgm:t>
        <a:bodyPr/>
        <a:lstStyle/>
        <a:p>
          <a:r>
            <a:rPr lang="en-GB" sz="2400" dirty="0"/>
            <a:t>Education and Training </a:t>
          </a:r>
        </a:p>
      </dgm:t>
    </dgm:pt>
    <dgm:pt modelId="{76C6A115-A4FA-4058-A182-C00550C28583}" type="parTrans" cxnId="{3A9D5770-93C1-4DE4-9E35-9A41A718E0B6}">
      <dgm:prSet/>
      <dgm:spPr/>
      <dgm:t>
        <a:bodyPr/>
        <a:lstStyle/>
        <a:p>
          <a:endParaRPr lang="en-GB" sz="2400"/>
        </a:p>
      </dgm:t>
    </dgm:pt>
    <dgm:pt modelId="{6553C1F8-0CF3-46B6-8690-C6B18D187F30}" type="sibTrans" cxnId="{3A9D5770-93C1-4DE4-9E35-9A41A718E0B6}">
      <dgm:prSet/>
      <dgm:spPr/>
      <dgm:t>
        <a:bodyPr/>
        <a:lstStyle/>
        <a:p>
          <a:endParaRPr lang="en-GB" sz="2400"/>
        </a:p>
      </dgm:t>
    </dgm:pt>
    <dgm:pt modelId="{3182DB26-C85C-416E-8441-6C80349119CE}">
      <dgm:prSet phldrT="[Text]" custT="1"/>
      <dgm:spPr/>
      <dgm:t>
        <a:bodyPr/>
        <a:lstStyle/>
        <a:p>
          <a:r>
            <a:rPr lang="en-GB" sz="2400" dirty="0"/>
            <a:t>Communication Plan </a:t>
          </a:r>
        </a:p>
      </dgm:t>
    </dgm:pt>
    <dgm:pt modelId="{533B7D22-2244-4B3F-BCE1-004FECEB424F}" type="parTrans" cxnId="{A22BC2C3-B9CE-4AE0-8ABE-6A51C165F330}">
      <dgm:prSet/>
      <dgm:spPr/>
      <dgm:t>
        <a:bodyPr/>
        <a:lstStyle/>
        <a:p>
          <a:endParaRPr lang="en-GB" sz="2400"/>
        </a:p>
      </dgm:t>
    </dgm:pt>
    <dgm:pt modelId="{9679815D-193F-4568-A367-CCDF9766907F}" type="sibTrans" cxnId="{A22BC2C3-B9CE-4AE0-8ABE-6A51C165F330}">
      <dgm:prSet/>
      <dgm:spPr/>
      <dgm:t>
        <a:bodyPr/>
        <a:lstStyle/>
        <a:p>
          <a:endParaRPr lang="en-GB" sz="2400"/>
        </a:p>
      </dgm:t>
    </dgm:pt>
    <dgm:pt modelId="{3B691142-E7A3-45BF-914E-594EAE1473B8}" type="pres">
      <dgm:prSet presAssocID="{C3826F8F-2AC9-4D4F-9D8C-465FE86EB767}" presName="linear" presStyleCnt="0">
        <dgm:presLayoutVars>
          <dgm:dir/>
          <dgm:animLvl val="lvl"/>
          <dgm:resizeHandles val="exact"/>
        </dgm:presLayoutVars>
      </dgm:prSet>
      <dgm:spPr/>
    </dgm:pt>
    <dgm:pt modelId="{B5AF9390-D711-4ACC-9FAF-CCA167342D5F}" type="pres">
      <dgm:prSet presAssocID="{D6EEB162-9A53-41B2-9E1E-220FF6A53C83}" presName="parentLin" presStyleCnt="0"/>
      <dgm:spPr/>
    </dgm:pt>
    <dgm:pt modelId="{8ABB22F5-B66E-4016-BC6D-2160C5E0FF85}" type="pres">
      <dgm:prSet presAssocID="{D6EEB162-9A53-41B2-9E1E-220FF6A53C83}" presName="parentLeftMargin" presStyleLbl="node1" presStyleIdx="0" presStyleCnt="3"/>
      <dgm:spPr/>
    </dgm:pt>
    <dgm:pt modelId="{4BBEB45B-7972-4EA2-B8C8-8202CB8A651A}" type="pres">
      <dgm:prSet presAssocID="{D6EEB162-9A53-41B2-9E1E-220FF6A53C83}" presName="parentText" presStyleLbl="node1" presStyleIdx="0" presStyleCnt="3" custScaleX="124864">
        <dgm:presLayoutVars>
          <dgm:chMax val="0"/>
          <dgm:bulletEnabled val="1"/>
        </dgm:presLayoutVars>
      </dgm:prSet>
      <dgm:spPr/>
    </dgm:pt>
    <dgm:pt modelId="{10FFBB79-C24F-4176-BA11-7978D9721949}" type="pres">
      <dgm:prSet presAssocID="{D6EEB162-9A53-41B2-9E1E-220FF6A53C83}" presName="negativeSpace" presStyleCnt="0"/>
      <dgm:spPr/>
    </dgm:pt>
    <dgm:pt modelId="{45E7EF4B-B9DD-45DE-9A97-CAF95F94E046}" type="pres">
      <dgm:prSet presAssocID="{D6EEB162-9A53-41B2-9E1E-220FF6A53C83}" presName="childText" presStyleLbl="conFgAcc1" presStyleIdx="0" presStyleCnt="3">
        <dgm:presLayoutVars>
          <dgm:bulletEnabled val="1"/>
        </dgm:presLayoutVars>
      </dgm:prSet>
      <dgm:spPr/>
    </dgm:pt>
    <dgm:pt modelId="{13B11A57-B56C-410B-A695-737460DC392E}" type="pres">
      <dgm:prSet presAssocID="{E31AE73C-63B1-4FC2-83E6-47256C2DC280}" presName="spaceBetweenRectangles" presStyleCnt="0"/>
      <dgm:spPr/>
    </dgm:pt>
    <dgm:pt modelId="{EB0902CA-1F7F-4FB1-9EDA-58F141A55C28}" type="pres">
      <dgm:prSet presAssocID="{B94372D8-CC09-489A-80D4-8BD4E2B564FD}" presName="parentLin" presStyleCnt="0"/>
      <dgm:spPr/>
    </dgm:pt>
    <dgm:pt modelId="{3148B415-4E1F-48AB-B9AD-11964E39FC79}" type="pres">
      <dgm:prSet presAssocID="{B94372D8-CC09-489A-80D4-8BD4E2B564FD}" presName="parentLeftMargin" presStyleLbl="node1" presStyleIdx="0" presStyleCnt="3"/>
      <dgm:spPr/>
    </dgm:pt>
    <dgm:pt modelId="{758A911F-F451-44BE-B924-AE37ED4CF672}" type="pres">
      <dgm:prSet presAssocID="{B94372D8-CC09-489A-80D4-8BD4E2B564FD}" presName="parentText" presStyleLbl="node1" presStyleIdx="1" presStyleCnt="3" custScaleX="124864">
        <dgm:presLayoutVars>
          <dgm:chMax val="0"/>
          <dgm:bulletEnabled val="1"/>
        </dgm:presLayoutVars>
      </dgm:prSet>
      <dgm:spPr/>
    </dgm:pt>
    <dgm:pt modelId="{1C3AE80C-4D15-4FE9-8F32-EC4A6645708F}" type="pres">
      <dgm:prSet presAssocID="{B94372D8-CC09-489A-80D4-8BD4E2B564FD}" presName="negativeSpace" presStyleCnt="0"/>
      <dgm:spPr/>
    </dgm:pt>
    <dgm:pt modelId="{7A3CB7B7-6AC1-43EB-9E14-F01C08C26BB7}" type="pres">
      <dgm:prSet presAssocID="{B94372D8-CC09-489A-80D4-8BD4E2B564FD}" presName="childText" presStyleLbl="conFgAcc1" presStyleIdx="1" presStyleCnt="3">
        <dgm:presLayoutVars>
          <dgm:bulletEnabled val="1"/>
        </dgm:presLayoutVars>
      </dgm:prSet>
      <dgm:spPr/>
    </dgm:pt>
    <dgm:pt modelId="{47C1E3BC-B9F1-4BE6-B986-9F325FC9EA1C}" type="pres">
      <dgm:prSet presAssocID="{6553C1F8-0CF3-46B6-8690-C6B18D187F30}" presName="spaceBetweenRectangles" presStyleCnt="0"/>
      <dgm:spPr/>
    </dgm:pt>
    <dgm:pt modelId="{1ED2B0FA-48E7-4256-98EE-30B08411CFFC}" type="pres">
      <dgm:prSet presAssocID="{3182DB26-C85C-416E-8441-6C80349119CE}" presName="parentLin" presStyleCnt="0"/>
      <dgm:spPr/>
    </dgm:pt>
    <dgm:pt modelId="{1224803B-46FC-4E61-BEE4-0D3DAE2F4900}" type="pres">
      <dgm:prSet presAssocID="{3182DB26-C85C-416E-8441-6C80349119CE}" presName="parentLeftMargin" presStyleLbl="node1" presStyleIdx="1" presStyleCnt="3"/>
      <dgm:spPr/>
    </dgm:pt>
    <dgm:pt modelId="{D13DC0AE-842F-4190-9FF4-B84BCF901448}" type="pres">
      <dgm:prSet presAssocID="{3182DB26-C85C-416E-8441-6C80349119CE}" presName="parentText" presStyleLbl="node1" presStyleIdx="2" presStyleCnt="3" custScaleX="124669">
        <dgm:presLayoutVars>
          <dgm:chMax val="0"/>
          <dgm:bulletEnabled val="1"/>
        </dgm:presLayoutVars>
      </dgm:prSet>
      <dgm:spPr/>
    </dgm:pt>
    <dgm:pt modelId="{B6273155-637D-4100-893A-59A68B9F5455}" type="pres">
      <dgm:prSet presAssocID="{3182DB26-C85C-416E-8441-6C80349119CE}" presName="negativeSpace" presStyleCnt="0"/>
      <dgm:spPr/>
    </dgm:pt>
    <dgm:pt modelId="{8A6D14D9-6D68-41A7-BFFC-BFB70FDF8E9E}" type="pres">
      <dgm:prSet presAssocID="{3182DB26-C85C-416E-8441-6C80349119C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9817912-4A6F-473D-B38B-CB0A23DF0299}" type="presOf" srcId="{B94372D8-CC09-489A-80D4-8BD4E2B564FD}" destId="{758A911F-F451-44BE-B924-AE37ED4CF672}" srcOrd="1" destOrd="0" presId="urn:microsoft.com/office/officeart/2005/8/layout/list1"/>
    <dgm:cxn modelId="{E7D0675E-6BC9-40F1-8304-7D9902C80625}" type="presOf" srcId="{C3826F8F-2AC9-4D4F-9D8C-465FE86EB767}" destId="{3B691142-E7A3-45BF-914E-594EAE1473B8}" srcOrd="0" destOrd="0" presId="urn:microsoft.com/office/officeart/2005/8/layout/list1"/>
    <dgm:cxn modelId="{8B9A8049-B654-4E96-9BB5-A6F708472C7D}" type="presOf" srcId="{3182DB26-C85C-416E-8441-6C80349119CE}" destId="{D13DC0AE-842F-4190-9FF4-B84BCF901448}" srcOrd="1" destOrd="0" presId="urn:microsoft.com/office/officeart/2005/8/layout/list1"/>
    <dgm:cxn modelId="{3A9D5770-93C1-4DE4-9E35-9A41A718E0B6}" srcId="{C3826F8F-2AC9-4D4F-9D8C-465FE86EB767}" destId="{B94372D8-CC09-489A-80D4-8BD4E2B564FD}" srcOrd="1" destOrd="0" parTransId="{76C6A115-A4FA-4058-A182-C00550C28583}" sibTransId="{6553C1F8-0CF3-46B6-8690-C6B18D187F30}"/>
    <dgm:cxn modelId="{5FC33C54-58D7-4D0B-A3A8-5BBD4F383792}" type="presOf" srcId="{3182DB26-C85C-416E-8441-6C80349119CE}" destId="{1224803B-46FC-4E61-BEE4-0D3DAE2F4900}" srcOrd="0" destOrd="0" presId="urn:microsoft.com/office/officeart/2005/8/layout/list1"/>
    <dgm:cxn modelId="{F24EA058-D259-46AF-A8F2-DFE826DD70A3}" type="presOf" srcId="{D6EEB162-9A53-41B2-9E1E-220FF6A53C83}" destId="{4BBEB45B-7972-4EA2-B8C8-8202CB8A651A}" srcOrd="1" destOrd="0" presId="urn:microsoft.com/office/officeart/2005/8/layout/list1"/>
    <dgm:cxn modelId="{06984CA4-CBBF-41BD-BAA3-3F5779CBE031}" type="presOf" srcId="{B94372D8-CC09-489A-80D4-8BD4E2B564FD}" destId="{3148B415-4E1F-48AB-B9AD-11964E39FC79}" srcOrd="0" destOrd="0" presId="urn:microsoft.com/office/officeart/2005/8/layout/list1"/>
    <dgm:cxn modelId="{A22BC2C3-B9CE-4AE0-8ABE-6A51C165F330}" srcId="{C3826F8F-2AC9-4D4F-9D8C-465FE86EB767}" destId="{3182DB26-C85C-416E-8441-6C80349119CE}" srcOrd="2" destOrd="0" parTransId="{533B7D22-2244-4B3F-BCE1-004FECEB424F}" sibTransId="{9679815D-193F-4568-A367-CCDF9766907F}"/>
    <dgm:cxn modelId="{62F29AE8-AD54-416B-AB5C-A20D0D9745D8}" type="presOf" srcId="{D6EEB162-9A53-41B2-9E1E-220FF6A53C83}" destId="{8ABB22F5-B66E-4016-BC6D-2160C5E0FF85}" srcOrd="0" destOrd="0" presId="urn:microsoft.com/office/officeart/2005/8/layout/list1"/>
    <dgm:cxn modelId="{CA8BB0DA-2406-4B7F-A6BE-FA5DC8E824DB}" srcId="{C3826F8F-2AC9-4D4F-9D8C-465FE86EB767}" destId="{D6EEB162-9A53-41B2-9E1E-220FF6A53C83}" srcOrd="0" destOrd="0" parTransId="{0028B6CF-8F76-4724-9053-A5BACDEF74E0}" sibTransId="{E31AE73C-63B1-4FC2-83E6-47256C2DC280}"/>
    <dgm:cxn modelId="{650DA309-20EC-43CB-A037-FBB158ED0FDF}" type="presParOf" srcId="{3B691142-E7A3-45BF-914E-594EAE1473B8}" destId="{B5AF9390-D711-4ACC-9FAF-CCA167342D5F}" srcOrd="0" destOrd="0" presId="urn:microsoft.com/office/officeart/2005/8/layout/list1"/>
    <dgm:cxn modelId="{C8EE68CF-4B48-4D9B-B5E0-59BD6D26FD2F}" type="presParOf" srcId="{B5AF9390-D711-4ACC-9FAF-CCA167342D5F}" destId="{8ABB22F5-B66E-4016-BC6D-2160C5E0FF85}" srcOrd="0" destOrd="0" presId="urn:microsoft.com/office/officeart/2005/8/layout/list1"/>
    <dgm:cxn modelId="{B013CCE8-E25C-49AF-8F67-5A62570EEFD4}" type="presParOf" srcId="{B5AF9390-D711-4ACC-9FAF-CCA167342D5F}" destId="{4BBEB45B-7972-4EA2-B8C8-8202CB8A651A}" srcOrd="1" destOrd="0" presId="urn:microsoft.com/office/officeart/2005/8/layout/list1"/>
    <dgm:cxn modelId="{2939C874-F3CF-45C8-9CFB-E3AC1628E815}" type="presParOf" srcId="{3B691142-E7A3-45BF-914E-594EAE1473B8}" destId="{10FFBB79-C24F-4176-BA11-7978D9721949}" srcOrd="1" destOrd="0" presId="urn:microsoft.com/office/officeart/2005/8/layout/list1"/>
    <dgm:cxn modelId="{6BF310FB-6D64-4C36-8212-6D6E675B6540}" type="presParOf" srcId="{3B691142-E7A3-45BF-914E-594EAE1473B8}" destId="{45E7EF4B-B9DD-45DE-9A97-CAF95F94E046}" srcOrd="2" destOrd="0" presId="urn:microsoft.com/office/officeart/2005/8/layout/list1"/>
    <dgm:cxn modelId="{00FDA13A-C3EB-4841-BC1A-A163B3ADDFC3}" type="presParOf" srcId="{3B691142-E7A3-45BF-914E-594EAE1473B8}" destId="{13B11A57-B56C-410B-A695-737460DC392E}" srcOrd="3" destOrd="0" presId="urn:microsoft.com/office/officeart/2005/8/layout/list1"/>
    <dgm:cxn modelId="{B0D8BC30-9CD0-4EBB-99B5-D127FB9556D4}" type="presParOf" srcId="{3B691142-E7A3-45BF-914E-594EAE1473B8}" destId="{EB0902CA-1F7F-4FB1-9EDA-58F141A55C28}" srcOrd="4" destOrd="0" presId="urn:microsoft.com/office/officeart/2005/8/layout/list1"/>
    <dgm:cxn modelId="{96A3F50F-93D8-4DC1-8E41-DB3B94FE8BBC}" type="presParOf" srcId="{EB0902CA-1F7F-4FB1-9EDA-58F141A55C28}" destId="{3148B415-4E1F-48AB-B9AD-11964E39FC79}" srcOrd="0" destOrd="0" presId="urn:microsoft.com/office/officeart/2005/8/layout/list1"/>
    <dgm:cxn modelId="{B1603170-8119-48B7-84A2-95DEB0E4F546}" type="presParOf" srcId="{EB0902CA-1F7F-4FB1-9EDA-58F141A55C28}" destId="{758A911F-F451-44BE-B924-AE37ED4CF672}" srcOrd="1" destOrd="0" presId="urn:microsoft.com/office/officeart/2005/8/layout/list1"/>
    <dgm:cxn modelId="{6A6AE657-4BF3-4D33-A767-E91DAC020C29}" type="presParOf" srcId="{3B691142-E7A3-45BF-914E-594EAE1473B8}" destId="{1C3AE80C-4D15-4FE9-8F32-EC4A6645708F}" srcOrd="5" destOrd="0" presId="urn:microsoft.com/office/officeart/2005/8/layout/list1"/>
    <dgm:cxn modelId="{35506CAB-81B6-40E0-830E-6D5701856D83}" type="presParOf" srcId="{3B691142-E7A3-45BF-914E-594EAE1473B8}" destId="{7A3CB7B7-6AC1-43EB-9E14-F01C08C26BB7}" srcOrd="6" destOrd="0" presId="urn:microsoft.com/office/officeart/2005/8/layout/list1"/>
    <dgm:cxn modelId="{D174B9B2-57A2-4EF6-B035-4AFEE572AA4C}" type="presParOf" srcId="{3B691142-E7A3-45BF-914E-594EAE1473B8}" destId="{47C1E3BC-B9F1-4BE6-B986-9F325FC9EA1C}" srcOrd="7" destOrd="0" presId="urn:microsoft.com/office/officeart/2005/8/layout/list1"/>
    <dgm:cxn modelId="{5667DEB3-9183-4FEE-9B51-1B3AEC351F36}" type="presParOf" srcId="{3B691142-E7A3-45BF-914E-594EAE1473B8}" destId="{1ED2B0FA-48E7-4256-98EE-30B08411CFFC}" srcOrd="8" destOrd="0" presId="urn:microsoft.com/office/officeart/2005/8/layout/list1"/>
    <dgm:cxn modelId="{B366B2DD-4CC4-4056-AFC8-93001587A263}" type="presParOf" srcId="{1ED2B0FA-48E7-4256-98EE-30B08411CFFC}" destId="{1224803B-46FC-4E61-BEE4-0D3DAE2F4900}" srcOrd="0" destOrd="0" presId="urn:microsoft.com/office/officeart/2005/8/layout/list1"/>
    <dgm:cxn modelId="{AB96AA8F-0E22-4F1B-8B8F-7A26238B6016}" type="presParOf" srcId="{1ED2B0FA-48E7-4256-98EE-30B08411CFFC}" destId="{D13DC0AE-842F-4190-9FF4-B84BCF901448}" srcOrd="1" destOrd="0" presId="urn:microsoft.com/office/officeart/2005/8/layout/list1"/>
    <dgm:cxn modelId="{682B5204-C7F8-48E7-976A-232E47E1CCF0}" type="presParOf" srcId="{3B691142-E7A3-45BF-914E-594EAE1473B8}" destId="{B6273155-637D-4100-893A-59A68B9F5455}" srcOrd="9" destOrd="0" presId="urn:microsoft.com/office/officeart/2005/8/layout/list1"/>
    <dgm:cxn modelId="{BC78AED8-9DBB-44E6-91E5-63241D3D0D7E}" type="presParOf" srcId="{3B691142-E7A3-45BF-914E-594EAE1473B8}" destId="{8A6D14D9-6D68-41A7-BFFC-BFB70FDF8E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277DBB-94CF-4F7E-B290-37031134017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F6F8E72-98EA-4242-AD20-07FC8F8FA57E}">
      <dgm:prSet/>
      <dgm:spPr/>
      <dgm:t>
        <a:bodyPr/>
        <a:lstStyle/>
        <a:p>
          <a:r>
            <a:rPr lang="en-GB"/>
            <a:t>Gerard Walls PHA (Chair) </a:t>
          </a:r>
        </a:p>
      </dgm:t>
    </dgm:pt>
    <dgm:pt modelId="{FD9162F3-EEDF-40CE-B82B-7DF9257A7962}" type="parTrans" cxnId="{A34CEDEE-DAD9-468C-84BE-8AEF0D76BE79}">
      <dgm:prSet/>
      <dgm:spPr/>
      <dgm:t>
        <a:bodyPr/>
        <a:lstStyle/>
        <a:p>
          <a:endParaRPr lang="en-GB"/>
        </a:p>
      </dgm:t>
    </dgm:pt>
    <dgm:pt modelId="{DDB0DA2F-4F44-49F3-81D5-23BAC7CA5D86}" type="sibTrans" cxnId="{A34CEDEE-DAD9-468C-84BE-8AEF0D76BE79}">
      <dgm:prSet/>
      <dgm:spPr/>
      <dgm:t>
        <a:bodyPr/>
        <a:lstStyle/>
        <a:p>
          <a:endParaRPr lang="en-GB"/>
        </a:p>
      </dgm:t>
    </dgm:pt>
    <dgm:pt modelId="{116284CE-06E3-43B6-A421-EB79D1113299}">
      <dgm:prSet/>
      <dgm:spPr/>
      <dgm:t>
        <a:bodyPr/>
        <a:lstStyle/>
        <a:p>
          <a:r>
            <a:rPr lang="en-GB" dirty="0"/>
            <a:t>Colette Brolly PHA</a:t>
          </a:r>
        </a:p>
      </dgm:t>
    </dgm:pt>
    <dgm:pt modelId="{1A6EDB7D-DFDB-44ED-93D9-2DA123F28EC5}" type="parTrans" cxnId="{DB55A78C-8562-4F82-A3D0-5D9D55497A8A}">
      <dgm:prSet/>
      <dgm:spPr/>
      <dgm:t>
        <a:bodyPr/>
        <a:lstStyle/>
        <a:p>
          <a:endParaRPr lang="en-GB"/>
        </a:p>
      </dgm:t>
    </dgm:pt>
    <dgm:pt modelId="{4C27CDB2-BEE3-40E0-BC68-2F54113D459D}" type="sibTrans" cxnId="{DB55A78C-8562-4F82-A3D0-5D9D55497A8A}">
      <dgm:prSet/>
      <dgm:spPr/>
      <dgm:t>
        <a:bodyPr/>
        <a:lstStyle/>
        <a:p>
          <a:endParaRPr lang="en-GB"/>
        </a:p>
      </dgm:t>
    </dgm:pt>
    <dgm:pt modelId="{D7B0721D-B577-4319-94E7-D79B726F8F16}">
      <dgm:prSet/>
      <dgm:spPr/>
      <dgm:t>
        <a:bodyPr/>
        <a:lstStyle/>
        <a:p>
          <a:r>
            <a:rPr lang="en-GB"/>
            <a:t>Pauline McMullan PHA </a:t>
          </a:r>
        </a:p>
      </dgm:t>
    </dgm:pt>
    <dgm:pt modelId="{7C8F8425-DBAE-4720-A617-F652CB76D367}" type="parTrans" cxnId="{BF7563F3-B4FC-449E-85A8-E4EED5FB1B3A}">
      <dgm:prSet/>
      <dgm:spPr/>
      <dgm:t>
        <a:bodyPr/>
        <a:lstStyle/>
        <a:p>
          <a:endParaRPr lang="en-GB"/>
        </a:p>
      </dgm:t>
    </dgm:pt>
    <dgm:pt modelId="{CC7754F0-55A9-44A6-B017-6439F802833D}" type="sibTrans" cxnId="{BF7563F3-B4FC-449E-85A8-E4EED5FB1B3A}">
      <dgm:prSet/>
      <dgm:spPr/>
      <dgm:t>
        <a:bodyPr/>
        <a:lstStyle/>
        <a:p>
          <a:endParaRPr lang="en-GB"/>
        </a:p>
      </dgm:t>
    </dgm:pt>
    <dgm:pt modelId="{C09C9931-EF05-43E9-9359-E2F6D78D6B77}">
      <dgm:prSet/>
      <dgm:spPr/>
      <dgm:t>
        <a:bodyPr/>
        <a:lstStyle/>
        <a:p>
          <a:r>
            <a:rPr lang="en-GB"/>
            <a:t>Bryan Leonard PHA </a:t>
          </a:r>
        </a:p>
      </dgm:t>
    </dgm:pt>
    <dgm:pt modelId="{271EACB1-DD44-4601-A59A-3E4FAFF94507}" type="parTrans" cxnId="{A5C0D1DF-64DC-48A7-A16D-4B2570393F98}">
      <dgm:prSet/>
      <dgm:spPr/>
      <dgm:t>
        <a:bodyPr/>
        <a:lstStyle/>
        <a:p>
          <a:endParaRPr lang="en-GB"/>
        </a:p>
      </dgm:t>
    </dgm:pt>
    <dgm:pt modelId="{5BBAD7DD-2152-41F5-BF73-1D38AD85186C}" type="sibTrans" cxnId="{A5C0D1DF-64DC-48A7-A16D-4B2570393F98}">
      <dgm:prSet/>
      <dgm:spPr/>
      <dgm:t>
        <a:bodyPr/>
        <a:lstStyle/>
        <a:p>
          <a:endParaRPr lang="en-GB"/>
        </a:p>
      </dgm:t>
    </dgm:pt>
    <dgm:pt modelId="{A54758BE-E386-4948-A4D4-1A88665AC312}">
      <dgm:prSet/>
      <dgm:spPr/>
      <dgm:t>
        <a:bodyPr/>
        <a:lstStyle/>
        <a:p>
          <a:r>
            <a:rPr lang="en-GB"/>
            <a:t>Orlaith Moley PHA </a:t>
          </a:r>
        </a:p>
      </dgm:t>
    </dgm:pt>
    <dgm:pt modelId="{5C3E776C-3AF5-4364-AD4C-F89B26FD9936}" type="parTrans" cxnId="{DB77C4E5-28EC-41D8-B6DE-64F55F00E484}">
      <dgm:prSet/>
      <dgm:spPr/>
      <dgm:t>
        <a:bodyPr/>
        <a:lstStyle/>
        <a:p>
          <a:endParaRPr lang="en-GB"/>
        </a:p>
      </dgm:t>
    </dgm:pt>
    <dgm:pt modelId="{CF8D3D0A-88A3-4C11-8D84-F6EF6755480A}" type="sibTrans" cxnId="{DB77C4E5-28EC-41D8-B6DE-64F55F00E484}">
      <dgm:prSet/>
      <dgm:spPr/>
      <dgm:t>
        <a:bodyPr/>
        <a:lstStyle/>
        <a:p>
          <a:endParaRPr lang="en-GB"/>
        </a:p>
      </dgm:t>
    </dgm:pt>
    <dgm:pt modelId="{3F72A09C-AA0C-4EB1-8D12-033B82B387A2}">
      <dgm:prSet/>
      <dgm:spPr/>
      <dgm:t>
        <a:bodyPr/>
        <a:lstStyle/>
        <a:p>
          <a:r>
            <a:rPr lang="en-GB"/>
            <a:t>Elaine Wilmot, Health Intelligence, PHA</a:t>
          </a:r>
        </a:p>
      </dgm:t>
    </dgm:pt>
    <dgm:pt modelId="{AE4652D1-7919-4F65-8E6A-5829A84A3B8F}" type="parTrans" cxnId="{B456847B-4E6C-4B5F-B152-6B4D6B4A0AD7}">
      <dgm:prSet/>
      <dgm:spPr/>
      <dgm:t>
        <a:bodyPr/>
        <a:lstStyle/>
        <a:p>
          <a:endParaRPr lang="en-GB"/>
        </a:p>
      </dgm:t>
    </dgm:pt>
    <dgm:pt modelId="{6F72134D-F9C6-48E7-B70D-B23F1F9B69AC}" type="sibTrans" cxnId="{B456847B-4E6C-4B5F-B152-6B4D6B4A0AD7}">
      <dgm:prSet/>
      <dgm:spPr/>
      <dgm:t>
        <a:bodyPr/>
        <a:lstStyle/>
        <a:p>
          <a:endParaRPr lang="en-GB"/>
        </a:p>
      </dgm:t>
    </dgm:pt>
    <dgm:pt modelId="{02F2087D-6F3E-4685-AC92-C07832EBAFC1}">
      <dgm:prSet/>
      <dgm:spPr/>
      <dgm:t>
        <a:bodyPr/>
        <a:lstStyle/>
        <a:p>
          <a:r>
            <a:rPr lang="en-GB"/>
            <a:t>Áine Hagan, Health Intelligence, PHA</a:t>
          </a:r>
        </a:p>
      </dgm:t>
    </dgm:pt>
    <dgm:pt modelId="{1AB89605-3BAD-4DAD-B320-7C83E914159D}" type="parTrans" cxnId="{2BCB9DC0-1976-45A5-B583-6035AC56AB3D}">
      <dgm:prSet/>
      <dgm:spPr/>
      <dgm:t>
        <a:bodyPr/>
        <a:lstStyle/>
        <a:p>
          <a:endParaRPr lang="en-GB"/>
        </a:p>
      </dgm:t>
    </dgm:pt>
    <dgm:pt modelId="{43A428AF-8049-41EB-B626-C8447FC4FF6C}" type="sibTrans" cxnId="{2BCB9DC0-1976-45A5-B583-6035AC56AB3D}">
      <dgm:prSet/>
      <dgm:spPr/>
      <dgm:t>
        <a:bodyPr/>
        <a:lstStyle/>
        <a:p>
          <a:endParaRPr lang="en-GB"/>
        </a:p>
      </dgm:t>
    </dgm:pt>
    <dgm:pt modelId="{8BB906E7-B726-40BC-A9D1-F2DAB707B375}">
      <dgm:prSet/>
      <dgm:spPr/>
      <dgm:t>
        <a:bodyPr/>
        <a:lstStyle/>
        <a:p>
          <a:r>
            <a:rPr lang="en-GB"/>
            <a:t>Clare Drummy SHSCT</a:t>
          </a:r>
        </a:p>
      </dgm:t>
    </dgm:pt>
    <dgm:pt modelId="{CB12D77A-2207-4A4C-872E-87DE1FEB4601}" type="parTrans" cxnId="{6D5BBD01-DDE0-4276-B0A1-A8C347CB0863}">
      <dgm:prSet/>
      <dgm:spPr/>
      <dgm:t>
        <a:bodyPr/>
        <a:lstStyle/>
        <a:p>
          <a:endParaRPr lang="en-GB"/>
        </a:p>
      </dgm:t>
    </dgm:pt>
    <dgm:pt modelId="{B459CB9E-4F0A-4845-918B-CA9CC9B1777B}" type="sibTrans" cxnId="{6D5BBD01-DDE0-4276-B0A1-A8C347CB0863}">
      <dgm:prSet/>
      <dgm:spPr/>
      <dgm:t>
        <a:bodyPr/>
        <a:lstStyle/>
        <a:p>
          <a:endParaRPr lang="en-GB"/>
        </a:p>
      </dgm:t>
    </dgm:pt>
    <dgm:pt modelId="{00679ADF-ED15-4F60-BC44-0F10ED59A4A8}">
      <dgm:prSet/>
      <dgm:spPr/>
      <dgm:t>
        <a:bodyPr/>
        <a:lstStyle/>
        <a:p>
          <a:r>
            <a:rPr lang="en-GB"/>
            <a:t>Nicola Arbuckle NHSCT</a:t>
          </a:r>
        </a:p>
      </dgm:t>
    </dgm:pt>
    <dgm:pt modelId="{E097EBE8-078F-4414-A702-36F4799DF2CE}" type="parTrans" cxnId="{E1DFDC5A-43B0-471B-BE98-E44CF4348F7F}">
      <dgm:prSet/>
      <dgm:spPr/>
      <dgm:t>
        <a:bodyPr/>
        <a:lstStyle/>
        <a:p>
          <a:endParaRPr lang="en-GB"/>
        </a:p>
      </dgm:t>
    </dgm:pt>
    <dgm:pt modelId="{8A0A0F7A-ECB4-488C-9DF4-B4ABF570A1FD}" type="sibTrans" cxnId="{E1DFDC5A-43B0-471B-BE98-E44CF4348F7F}">
      <dgm:prSet/>
      <dgm:spPr/>
      <dgm:t>
        <a:bodyPr/>
        <a:lstStyle/>
        <a:p>
          <a:endParaRPr lang="en-GB"/>
        </a:p>
      </dgm:t>
    </dgm:pt>
    <dgm:pt modelId="{D88C02FD-20C2-457C-9393-B220461E761D}">
      <dgm:prSet/>
      <dgm:spPr/>
      <dgm:t>
        <a:bodyPr/>
        <a:lstStyle/>
        <a:p>
          <a:r>
            <a:rPr lang="en-GB"/>
            <a:t>Jayne McKillen SEHSCT</a:t>
          </a:r>
        </a:p>
      </dgm:t>
    </dgm:pt>
    <dgm:pt modelId="{D7ABB73D-E325-4CAF-B3B9-984661E9F399}" type="parTrans" cxnId="{084EF132-8712-4576-9A09-8F65BBCACA05}">
      <dgm:prSet/>
      <dgm:spPr/>
      <dgm:t>
        <a:bodyPr/>
        <a:lstStyle/>
        <a:p>
          <a:endParaRPr lang="en-GB"/>
        </a:p>
      </dgm:t>
    </dgm:pt>
    <dgm:pt modelId="{F5FE3F69-C0EA-4D71-8835-47D367EDECB9}" type="sibTrans" cxnId="{084EF132-8712-4576-9A09-8F65BBCACA05}">
      <dgm:prSet/>
      <dgm:spPr/>
      <dgm:t>
        <a:bodyPr/>
        <a:lstStyle/>
        <a:p>
          <a:endParaRPr lang="en-GB"/>
        </a:p>
      </dgm:t>
    </dgm:pt>
    <dgm:pt modelId="{0B475C9C-8174-4833-B024-23E390B383DA}">
      <dgm:prSet/>
      <dgm:spPr/>
      <dgm:t>
        <a:bodyPr/>
        <a:lstStyle/>
        <a:p>
          <a:r>
            <a:rPr lang="en-GB"/>
            <a:t>Camilla Lowry WHSCT</a:t>
          </a:r>
        </a:p>
      </dgm:t>
    </dgm:pt>
    <dgm:pt modelId="{CB2F412E-DFB9-4F81-B2C2-73B56412DC80}" type="parTrans" cxnId="{E8E083BF-AA20-4ED2-A17D-5997F29DB850}">
      <dgm:prSet/>
      <dgm:spPr/>
      <dgm:t>
        <a:bodyPr/>
        <a:lstStyle/>
        <a:p>
          <a:endParaRPr lang="en-GB"/>
        </a:p>
      </dgm:t>
    </dgm:pt>
    <dgm:pt modelId="{60DC7705-98FF-4DF2-ABDD-5FE41C39212B}" type="sibTrans" cxnId="{E8E083BF-AA20-4ED2-A17D-5997F29DB850}">
      <dgm:prSet/>
      <dgm:spPr/>
      <dgm:t>
        <a:bodyPr/>
        <a:lstStyle/>
        <a:p>
          <a:endParaRPr lang="en-GB"/>
        </a:p>
      </dgm:t>
    </dgm:pt>
    <dgm:pt modelId="{86507FF1-72EF-4A32-8031-1073F4284615}">
      <dgm:prSet/>
      <dgm:spPr/>
      <dgm:t>
        <a:bodyPr/>
        <a:lstStyle/>
        <a:p>
          <a:r>
            <a:rPr lang="en-GB"/>
            <a:t>Ben Hanvey BHSCT </a:t>
          </a:r>
        </a:p>
      </dgm:t>
    </dgm:pt>
    <dgm:pt modelId="{42FD1112-A3AF-41CD-9012-2A39C4350C99}" type="parTrans" cxnId="{7FF66070-2BAA-4A88-833D-3DFBD4BBA11F}">
      <dgm:prSet/>
      <dgm:spPr/>
      <dgm:t>
        <a:bodyPr/>
        <a:lstStyle/>
        <a:p>
          <a:endParaRPr lang="en-GB"/>
        </a:p>
      </dgm:t>
    </dgm:pt>
    <dgm:pt modelId="{7708EEE6-BC9A-46C2-BF46-7187AA40A7A8}" type="sibTrans" cxnId="{7FF66070-2BAA-4A88-833D-3DFBD4BBA11F}">
      <dgm:prSet/>
      <dgm:spPr/>
      <dgm:t>
        <a:bodyPr/>
        <a:lstStyle/>
        <a:p>
          <a:endParaRPr lang="en-GB"/>
        </a:p>
      </dgm:t>
    </dgm:pt>
    <dgm:pt modelId="{5692964C-ABFD-4F65-B511-8CF152CE9530}">
      <dgm:prSet/>
      <dgm:spPr/>
      <dgm:t>
        <a:bodyPr/>
        <a:lstStyle/>
        <a:p>
          <a:r>
            <a:rPr lang="en-GB"/>
            <a:t>Jackie Adair SEHSCT </a:t>
          </a:r>
        </a:p>
      </dgm:t>
    </dgm:pt>
    <dgm:pt modelId="{8AE241F6-6729-4C0F-B05D-765357095221}" type="parTrans" cxnId="{39D1416A-1114-4247-91FA-00E693F93D6A}">
      <dgm:prSet/>
      <dgm:spPr/>
      <dgm:t>
        <a:bodyPr/>
        <a:lstStyle/>
        <a:p>
          <a:endParaRPr lang="en-GB"/>
        </a:p>
      </dgm:t>
    </dgm:pt>
    <dgm:pt modelId="{11BE6DAC-9EA4-4BB8-A6D4-3D65C9E8FC21}" type="sibTrans" cxnId="{39D1416A-1114-4247-91FA-00E693F93D6A}">
      <dgm:prSet/>
      <dgm:spPr/>
      <dgm:t>
        <a:bodyPr/>
        <a:lstStyle/>
        <a:p>
          <a:endParaRPr lang="en-GB"/>
        </a:p>
      </dgm:t>
    </dgm:pt>
    <dgm:pt modelId="{B94E0B51-0345-4FFD-86F8-662DCE05D461}" type="pres">
      <dgm:prSet presAssocID="{31277DBB-94CF-4F7E-B290-370311340179}" presName="compositeShape" presStyleCnt="0">
        <dgm:presLayoutVars>
          <dgm:dir/>
          <dgm:resizeHandles/>
        </dgm:presLayoutVars>
      </dgm:prSet>
      <dgm:spPr/>
    </dgm:pt>
    <dgm:pt modelId="{AA8E994E-2718-4E68-AC71-BD10164FC147}" type="pres">
      <dgm:prSet presAssocID="{31277DBB-94CF-4F7E-B290-370311340179}" presName="pyramid" presStyleLbl="node1" presStyleIdx="0" presStyleCnt="1"/>
      <dgm:spPr/>
    </dgm:pt>
    <dgm:pt modelId="{35AADA90-308D-49F4-B15D-A1486B625265}" type="pres">
      <dgm:prSet presAssocID="{31277DBB-94CF-4F7E-B290-370311340179}" presName="theList" presStyleCnt="0"/>
      <dgm:spPr/>
    </dgm:pt>
    <dgm:pt modelId="{10B6A653-91CE-4CA6-83AA-10596A58726E}" type="pres">
      <dgm:prSet presAssocID="{CF6F8E72-98EA-4242-AD20-07FC8F8FA57E}" presName="aNode" presStyleLbl="fgAcc1" presStyleIdx="0" presStyleCnt="13">
        <dgm:presLayoutVars>
          <dgm:bulletEnabled val="1"/>
        </dgm:presLayoutVars>
      </dgm:prSet>
      <dgm:spPr/>
    </dgm:pt>
    <dgm:pt modelId="{D6CA0CAD-4CE6-4B2E-9480-1FE6F96249D6}" type="pres">
      <dgm:prSet presAssocID="{CF6F8E72-98EA-4242-AD20-07FC8F8FA57E}" presName="aSpace" presStyleCnt="0"/>
      <dgm:spPr/>
    </dgm:pt>
    <dgm:pt modelId="{AF515DF0-0F6B-457F-99C4-3D3E1533928F}" type="pres">
      <dgm:prSet presAssocID="{116284CE-06E3-43B6-A421-EB79D1113299}" presName="aNode" presStyleLbl="fgAcc1" presStyleIdx="1" presStyleCnt="13">
        <dgm:presLayoutVars>
          <dgm:bulletEnabled val="1"/>
        </dgm:presLayoutVars>
      </dgm:prSet>
      <dgm:spPr/>
    </dgm:pt>
    <dgm:pt modelId="{57F6B5FF-6945-47F2-8461-33DAD2CA2B6D}" type="pres">
      <dgm:prSet presAssocID="{116284CE-06E3-43B6-A421-EB79D1113299}" presName="aSpace" presStyleCnt="0"/>
      <dgm:spPr/>
    </dgm:pt>
    <dgm:pt modelId="{4B8C5B05-DF4D-423D-A480-519372983542}" type="pres">
      <dgm:prSet presAssocID="{D7B0721D-B577-4319-94E7-D79B726F8F16}" presName="aNode" presStyleLbl="fgAcc1" presStyleIdx="2" presStyleCnt="13">
        <dgm:presLayoutVars>
          <dgm:bulletEnabled val="1"/>
        </dgm:presLayoutVars>
      </dgm:prSet>
      <dgm:spPr/>
    </dgm:pt>
    <dgm:pt modelId="{4388D233-1B91-4827-B4C4-ED9E3FC70EBA}" type="pres">
      <dgm:prSet presAssocID="{D7B0721D-B577-4319-94E7-D79B726F8F16}" presName="aSpace" presStyleCnt="0"/>
      <dgm:spPr/>
    </dgm:pt>
    <dgm:pt modelId="{67352333-365D-4913-ABB0-043C40E521E3}" type="pres">
      <dgm:prSet presAssocID="{C09C9931-EF05-43E9-9359-E2F6D78D6B77}" presName="aNode" presStyleLbl="fgAcc1" presStyleIdx="3" presStyleCnt="13">
        <dgm:presLayoutVars>
          <dgm:bulletEnabled val="1"/>
        </dgm:presLayoutVars>
      </dgm:prSet>
      <dgm:spPr/>
    </dgm:pt>
    <dgm:pt modelId="{595413D7-6FAC-4147-8F7F-A502C2BE2FEF}" type="pres">
      <dgm:prSet presAssocID="{C09C9931-EF05-43E9-9359-E2F6D78D6B77}" presName="aSpace" presStyleCnt="0"/>
      <dgm:spPr/>
    </dgm:pt>
    <dgm:pt modelId="{4CECD578-44ED-4954-A62E-BF4B19F548C9}" type="pres">
      <dgm:prSet presAssocID="{A54758BE-E386-4948-A4D4-1A88665AC312}" presName="aNode" presStyleLbl="fgAcc1" presStyleIdx="4" presStyleCnt="13">
        <dgm:presLayoutVars>
          <dgm:bulletEnabled val="1"/>
        </dgm:presLayoutVars>
      </dgm:prSet>
      <dgm:spPr/>
    </dgm:pt>
    <dgm:pt modelId="{7BAD890D-FEA7-4B45-8021-0CE4001D835D}" type="pres">
      <dgm:prSet presAssocID="{A54758BE-E386-4948-A4D4-1A88665AC312}" presName="aSpace" presStyleCnt="0"/>
      <dgm:spPr/>
    </dgm:pt>
    <dgm:pt modelId="{BC150565-C6CD-4A58-AFE2-8F08CDF1F16E}" type="pres">
      <dgm:prSet presAssocID="{3F72A09C-AA0C-4EB1-8D12-033B82B387A2}" presName="aNode" presStyleLbl="fgAcc1" presStyleIdx="5" presStyleCnt="13">
        <dgm:presLayoutVars>
          <dgm:bulletEnabled val="1"/>
        </dgm:presLayoutVars>
      </dgm:prSet>
      <dgm:spPr/>
    </dgm:pt>
    <dgm:pt modelId="{A3B54A33-2F76-4335-8D58-AC5614F69A57}" type="pres">
      <dgm:prSet presAssocID="{3F72A09C-AA0C-4EB1-8D12-033B82B387A2}" presName="aSpace" presStyleCnt="0"/>
      <dgm:spPr/>
    </dgm:pt>
    <dgm:pt modelId="{3FC14F1B-DB81-4261-A47D-BD90C81BA427}" type="pres">
      <dgm:prSet presAssocID="{02F2087D-6F3E-4685-AC92-C07832EBAFC1}" presName="aNode" presStyleLbl="fgAcc1" presStyleIdx="6" presStyleCnt="13">
        <dgm:presLayoutVars>
          <dgm:bulletEnabled val="1"/>
        </dgm:presLayoutVars>
      </dgm:prSet>
      <dgm:spPr/>
    </dgm:pt>
    <dgm:pt modelId="{968C955D-D2E6-4139-860C-90749EAAA4CD}" type="pres">
      <dgm:prSet presAssocID="{02F2087D-6F3E-4685-AC92-C07832EBAFC1}" presName="aSpace" presStyleCnt="0"/>
      <dgm:spPr/>
    </dgm:pt>
    <dgm:pt modelId="{8F7D0944-46E3-4E15-97E3-73CF1F4EE5D5}" type="pres">
      <dgm:prSet presAssocID="{8BB906E7-B726-40BC-A9D1-F2DAB707B375}" presName="aNode" presStyleLbl="fgAcc1" presStyleIdx="7" presStyleCnt="13">
        <dgm:presLayoutVars>
          <dgm:bulletEnabled val="1"/>
        </dgm:presLayoutVars>
      </dgm:prSet>
      <dgm:spPr/>
    </dgm:pt>
    <dgm:pt modelId="{F111C28E-819D-46E3-A9D9-08941CC6B16F}" type="pres">
      <dgm:prSet presAssocID="{8BB906E7-B726-40BC-A9D1-F2DAB707B375}" presName="aSpace" presStyleCnt="0"/>
      <dgm:spPr/>
    </dgm:pt>
    <dgm:pt modelId="{7C48DDA9-E69D-4B47-A6C6-ED714071F4EB}" type="pres">
      <dgm:prSet presAssocID="{00679ADF-ED15-4F60-BC44-0F10ED59A4A8}" presName="aNode" presStyleLbl="fgAcc1" presStyleIdx="8" presStyleCnt="13">
        <dgm:presLayoutVars>
          <dgm:bulletEnabled val="1"/>
        </dgm:presLayoutVars>
      </dgm:prSet>
      <dgm:spPr/>
    </dgm:pt>
    <dgm:pt modelId="{1BB7359F-B1EF-4A46-9209-1AF12755B021}" type="pres">
      <dgm:prSet presAssocID="{00679ADF-ED15-4F60-BC44-0F10ED59A4A8}" presName="aSpace" presStyleCnt="0"/>
      <dgm:spPr/>
    </dgm:pt>
    <dgm:pt modelId="{38487AAC-BD5E-447D-AA64-0BAC37FE8D45}" type="pres">
      <dgm:prSet presAssocID="{D88C02FD-20C2-457C-9393-B220461E761D}" presName="aNode" presStyleLbl="fgAcc1" presStyleIdx="9" presStyleCnt="13">
        <dgm:presLayoutVars>
          <dgm:bulletEnabled val="1"/>
        </dgm:presLayoutVars>
      </dgm:prSet>
      <dgm:spPr/>
    </dgm:pt>
    <dgm:pt modelId="{0D62C9B0-640A-41E2-9918-9AD315A47F66}" type="pres">
      <dgm:prSet presAssocID="{D88C02FD-20C2-457C-9393-B220461E761D}" presName="aSpace" presStyleCnt="0"/>
      <dgm:spPr/>
    </dgm:pt>
    <dgm:pt modelId="{7CE34307-999A-4589-93BB-60C530675E25}" type="pres">
      <dgm:prSet presAssocID="{0B475C9C-8174-4833-B024-23E390B383DA}" presName="aNode" presStyleLbl="fgAcc1" presStyleIdx="10" presStyleCnt="13">
        <dgm:presLayoutVars>
          <dgm:bulletEnabled val="1"/>
        </dgm:presLayoutVars>
      </dgm:prSet>
      <dgm:spPr/>
    </dgm:pt>
    <dgm:pt modelId="{41AC8EE9-E7B2-4EB7-930E-F89EAE30B9A3}" type="pres">
      <dgm:prSet presAssocID="{0B475C9C-8174-4833-B024-23E390B383DA}" presName="aSpace" presStyleCnt="0"/>
      <dgm:spPr/>
    </dgm:pt>
    <dgm:pt modelId="{DFB024AF-1BD2-4117-9891-F4A24C657696}" type="pres">
      <dgm:prSet presAssocID="{86507FF1-72EF-4A32-8031-1073F4284615}" presName="aNode" presStyleLbl="fgAcc1" presStyleIdx="11" presStyleCnt="13">
        <dgm:presLayoutVars>
          <dgm:bulletEnabled val="1"/>
        </dgm:presLayoutVars>
      </dgm:prSet>
      <dgm:spPr/>
    </dgm:pt>
    <dgm:pt modelId="{AB55CC1F-B111-447C-A932-B1496CBBBD8B}" type="pres">
      <dgm:prSet presAssocID="{86507FF1-72EF-4A32-8031-1073F4284615}" presName="aSpace" presStyleCnt="0"/>
      <dgm:spPr/>
    </dgm:pt>
    <dgm:pt modelId="{99C6A401-6DF4-4632-985B-9BAF5D428C50}" type="pres">
      <dgm:prSet presAssocID="{5692964C-ABFD-4F65-B511-8CF152CE9530}" presName="aNode" presStyleLbl="fgAcc1" presStyleIdx="12" presStyleCnt="13">
        <dgm:presLayoutVars>
          <dgm:bulletEnabled val="1"/>
        </dgm:presLayoutVars>
      </dgm:prSet>
      <dgm:spPr/>
    </dgm:pt>
    <dgm:pt modelId="{6786F691-21D4-4C92-BA65-3636F38B9393}" type="pres">
      <dgm:prSet presAssocID="{5692964C-ABFD-4F65-B511-8CF152CE9530}" presName="aSpace" presStyleCnt="0"/>
      <dgm:spPr/>
    </dgm:pt>
  </dgm:ptLst>
  <dgm:cxnLst>
    <dgm:cxn modelId="{6D5BBD01-DDE0-4276-B0A1-A8C347CB0863}" srcId="{31277DBB-94CF-4F7E-B290-370311340179}" destId="{8BB906E7-B726-40BC-A9D1-F2DAB707B375}" srcOrd="7" destOrd="0" parTransId="{CB12D77A-2207-4A4C-872E-87DE1FEB4601}" sibTransId="{B459CB9E-4F0A-4845-918B-CA9CC9B1777B}"/>
    <dgm:cxn modelId="{084EF132-8712-4576-9A09-8F65BBCACA05}" srcId="{31277DBB-94CF-4F7E-B290-370311340179}" destId="{D88C02FD-20C2-457C-9393-B220461E761D}" srcOrd="9" destOrd="0" parTransId="{D7ABB73D-E325-4CAF-B3B9-984661E9F399}" sibTransId="{F5FE3F69-C0EA-4D71-8835-47D367EDECB9}"/>
    <dgm:cxn modelId="{3C9C3D43-BE6A-4FA3-88F2-DD32B733B0D5}" type="presOf" srcId="{31277DBB-94CF-4F7E-B290-370311340179}" destId="{B94E0B51-0345-4FFD-86F8-662DCE05D461}" srcOrd="0" destOrd="0" presId="urn:microsoft.com/office/officeart/2005/8/layout/pyramid2"/>
    <dgm:cxn modelId="{B22ED746-D528-479E-8CF9-20A707E427A9}" type="presOf" srcId="{86507FF1-72EF-4A32-8031-1073F4284615}" destId="{DFB024AF-1BD2-4117-9891-F4A24C657696}" srcOrd="0" destOrd="0" presId="urn:microsoft.com/office/officeart/2005/8/layout/pyramid2"/>
    <dgm:cxn modelId="{39D1416A-1114-4247-91FA-00E693F93D6A}" srcId="{31277DBB-94CF-4F7E-B290-370311340179}" destId="{5692964C-ABFD-4F65-B511-8CF152CE9530}" srcOrd="12" destOrd="0" parTransId="{8AE241F6-6729-4C0F-B05D-765357095221}" sibTransId="{11BE6DAC-9EA4-4BB8-A6D4-3D65C9E8FC21}"/>
    <dgm:cxn modelId="{FF96F04B-F37D-4EFD-A356-7730F2E71A58}" type="presOf" srcId="{CF6F8E72-98EA-4242-AD20-07FC8F8FA57E}" destId="{10B6A653-91CE-4CA6-83AA-10596A58726E}" srcOrd="0" destOrd="0" presId="urn:microsoft.com/office/officeart/2005/8/layout/pyramid2"/>
    <dgm:cxn modelId="{7FF66070-2BAA-4A88-833D-3DFBD4BBA11F}" srcId="{31277DBB-94CF-4F7E-B290-370311340179}" destId="{86507FF1-72EF-4A32-8031-1073F4284615}" srcOrd="11" destOrd="0" parTransId="{42FD1112-A3AF-41CD-9012-2A39C4350C99}" sibTransId="{7708EEE6-BC9A-46C2-BF46-7187AA40A7A8}"/>
    <dgm:cxn modelId="{7F334170-BD68-463D-9630-5C0ACE320D73}" type="presOf" srcId="{8BB906E7-B726-40BC-A9D1-F2DAB707B375}" destId="{8F7D0944-46E3-4E15-97E3-73CF1F4EE5D5}" srcOrd="0" destOrd="0" presId="urn:microsoft.com/office/officeart/2005/8/layout/pyramid2"/>
    <dgm:cxn modelId="{DA667250-0CFF-4D84-A032-4C4F0BF1186C}" type="presOf" srcId="{00679ADF-ED15-4F60-BC44-0F10ED59A4A8}" destId="{7C48DDA9-E69D-4B47-A6C6-ED714071F4EB}" srcOrd="0" destOrd="0" presId="urn:microsoft.com/office/officeart/2005/8/layout/pyramid2"/>
    <dgm:cxn modelId="{A5765F73-7F62-48EC-8C9C-648FE3AAD7B8}" type="presOf" srcId="{116284CE-06E3-43B6-A421-EB79D1113299}" destId="{AF515DF0-0F6B-457F-99C4-3D3E1533928F}" srcOrd="0" destOrd="0" presId="urn:microsoft.com/office/officeart/2005/8/layout/pyramid2"/>
    <dgm:cxn modelId="{629BD374-489B-4C32-944E-AD492241578E}" type="presOf" srcId="{0B475C9C-8174-4833-B024-23E390B383DA}" destId="{7CE34307-999A-4589-93BB-60C530675E25}" srcOrd="0" destOrd="0" presId="urn:microsoft.com/office/officeart/2005/8/layout/pyramid2"/>
    <dgm:cxn modelId="{E1DFDC5A-43B0-471B-BE98-E44CF4348F7F}" srcId="{31277DBB-94CF-4F7E-B290-370311340179}" destId="{00679ADF-ED15-4F60-BC44-0F10ED59A4A8}" srcOrd="8" destOrd="0" parTransId="{E097EBE8-078F-4414-A702-36F4799DF2CE}" sibTransId="{8A0A0F7A-ECB4-488C-9DF4-B4ABF570A1FD}"/>
    <dgm:cxn modelId="{B456847B-4E6C-4B5F-B152-6B4D6B4A0AD7}" srcId="{31277DBB-94CF-4F7E-B290-370311340179}" destId="{3F72A09C-AA0C-4EB1-8D12-033B82B387A2}" srcOrd="5" destOrd="0" parTransId="{AE4652D1-7919-4F65-8E6A-5829A84A3B8F}" sibTransId="{6F72134D-F9C6-48E7-B70D-B23F1F9B69AC}"/>
    <dgm:cxn modelId="{DB55A78C-8562-4F82-A3D0-5D9D55497A8A}" srcId="{31277DBB-94CF-4F7E-B290-370311340179}" destId="{116284CE-06E3-43B6-A421-EB79D1113299}" srcOrd="1" destOrd="0" parTransId="{1A6EDB7D-DFDB-44ED-93D9-2DA123F28EC5}" sibTransId="{4C27CDB2-BEE3-40E0-BC68-2F54113D459D}"/>
    <dgm:cxn modelId="{E8E083BF-AA20-4ED2-A17D-5997F29DB850}" srcId="{31277DBB-94CF-4F7E-B290-370311340179}" destId="{0B475C9C-8174-4833-B024-23E390B383DA}" srcOrd="10" destOrd="0" parTransId="{CB2F412E-DFB9-4F81-B2C2-73B56412DC80}" sibTransId="{60DC7705-98FF-4DF2-ABDD-5FE41C39212B}"/>
    <dgm:cxn modelId="{A5C0D1DF-64DC-48A7-A16D-4B2570393F98}" srcId="{31277DBB-94CF-4F7E-B290-370311340179}" destId="{C09C9931-EF05-43E9-9359-E2F6D78D6B77}" srcOrd="3" destOrd="0" parTransId="{271EACB1-DD44-4601-A59A-3E4FAFF94507}" sibTransId="{5BBAD7DD-2152-41F5-BF73-1D38AD85186C}"/>
    <dgm:cxn modelId="{2BCB9DC0-1976-45A5-B583-6035AC56AB3D}" srcId="{31277DBB-94CF-4F7E-B290-370311340179}" destId="{02F2087D-6F3E-4685-AC92-C07832EBAFC1}" srcOrd="6" destOrd="0" parTransId="{1AB89605-3BAD-4DAD-B320-7C83E914159D}" sibTransId="{43A428AF-8049-41EB-B626-C8447FC4FF6C}"/>
    <dgm:cxn modelId="{F162E3C0-24EA-4390-BC59-51EE4DC18BA1}" type="presOf" srcId="{D88C02FD-20C2-457C-9393-B220461E761D}" destId="{38487AAC-BD5E-447D-AA64-0BAC37FE8D45}" srcOrd="0" destOrd="0" presId="urn:microsoft.com/office/officeart/2005/8/layout/pyramid2"/>
    <dgm:cxn modelId="{DEDF7AE1-4D5C-4EF5-BD3C-9F4EC8AA8F3D}" type="presOf" srcId="{A54758BE-E386-4948-A4D4-1A88665AC312}" destId="{4CECD578-44ED-4954-A62E-BF4B19F548C9}" srcOrd="0" destOrd="0" presId="urn:microsoft.com/office/officeart/2005/8/layout/pyramid2"/>
    <dgm:cxn modelId="{DB77C4E5-28EC-41D8-B6DE-64F55F00E484}" srcId="{31277DBB-94CF-4F7E-B290-370311340179}" destId="{A54758BE-E386-4948-A4D4-1A88665AC312}" srcOrd="4" destOrd="0" parTransId="{5C3E776C-3AF5-4364-AD4C-F89B26FD9936}" sibTransId="{CF8D3D0A-88A3-4C11-8D84-F6EF6755480A}"/>
    <dgm:cxn modelId="{FA7216C6-A2BB-4756-B4FF-7683E48D5D96}" type="presOf" srcId="{3F72A09C-AA0C-4EB1-8D12-033B82B387A2}" destId="{BC150565-C6CD-4A58-AFE2-8F08CDF1F16E}" srcOrd="0" destOrd="0" presId="urn:microsoft.com/office/officeart/2005/8/layout/pyramid2"/>
    <dgm:cxn modelId="{215DD0C6-4748-4DD8-AC23-650A61CB1C1F}" type="presOf" srcId="{D7B0721D-B577-4319-94E7-D79B726F8F16}" destId="{4B8C5B05-DF4D-423D-A480-519372983542}" srcOrd="0" destOrd="0" presId="urn:microsoft.com/office/officeart/2005/8/layout/pyramid2"/>
    <dgm:cxn modelId="{A34CEDEE-DAD9-468C-84BE-8AEF0D76BE79}" srcId="{31277DBB-94CF-4F7E-B290-370311340179}" destId="{CF6F8E72-98EA-4242-AD20-07FC8F8FA57E}" srcOrd="0" destOrd="0" parTransId="{FD9162F3-EEDF-40CE-B82B-7DF9257A7962}" sibTransId="{DDB0DA2F-4F44-49F3-81D5-23BAC7CA5D86}"/>
    <dgm:cxn modelId="{02F454D1-FEE1-46D2-AF4F-A3EB51702711}" type="presOf" srcId="{02F2087D-6F3E-4685-AC92-C07832EBAFC1}" destId="{3FC14F1B-DB81-4261-A47D-BD90C81BA427}" srcOrd="0" destOrd="0" presId="urn:microsoft.com/office/officeart/2005/8/layout/pyramid2"/>
    <dgm:cxn modelId="{BF7563F3-B4FC-449E-85A8-E4EED5FB1B3A}" srcId="{31277DBB-94CF-4F7E-B290-370311340179}" destId="{D7B0721D-B577-4319-94E7-D79B726F8F16}" srcOrd="2" destOrd="0" parTransId="{7C8F8425-DBAE-4720-A617-F652CB76D367}" sibTransId="{CC7754F0-55A9-44A6-B017-6439F802833D}"/>
    <dgm:cxn modelId="{9630EADB-A093-4ECB-9B3E-0704BFB5F7EC}" type="presOf" srcId="{5692964C-ABFD-4F65-B511-8CF152CE9530}" destId="{99C6A401-6DF4-4632-985B-9BAF5D428C50}" srcOrd="0" destOrd="0" presId="urn:microsoft.com/office/officeart/2005/8/layout/pyramid2"/>
    <dgm:cxn modelId="{2FB646FD-5D47-4D3D-B883-B18748ED46CB}" type="presOf" srcId="{C09C9931-EF05-43E9-9359-E2F6D78D6B77}" destId="{67352333-365D-4913-ABB0-043C40E521E3}" srcOrd="0" destOrd="0" presId="urn:microsoft.com/office/officeart/2005/8/layout/pyramid2"/>
    <dgm:cxn modelId="{A31C5519-8B70-464B-9E78-CF7C2B6A5522}" type="presParOf" srcId="{B94E0B51-0345-4FFD-86F8-662DCE05D461}" destId="{AA8E994E-2718-4E68-AC71-BD10164FC147}" srcOrd="0" destOrd="0" presId="urn:microsoft.com/office/officeart/2005/8/layout/pyramid2"/>
    <dgm:cxn modelId="{B7BA625F-A17A-4A88-AB6B-050B47C42C10}" type="presParOf" srcId="{B94E0B51-0345-4FFD-86F8-662DCE05D461}" destId="{35AADA90-308D-49F4-B15D-A1486B625265}" srcOrd="1" destOrd="0" presId="urn:microsoft.com/office/officeart/2005/8/layout/pyramid2"/>
    <dgm:cxn modelId="{67BA7AC8-7C12-4851-A436-161B77C88E74}" type="presParOf" srcId="{35AADA90-308D-49F4-B15D-A1486B625265}" destId="{10B6A653-91CE-4CA6-83AA-10596A58726E}" srcOrd="0" destOrd="0" presId="urn:microsoft.com/office/officeart/2005/8/layout/pyramid2"/>
    <dgm:cxn modelId="{C6854BE7-E0F9-4E3C-9AD5-884318C136D0}" type="presParOf" srcId="{35AADA90-308D-49F4-B15D-A1486B625265}" destId="{D6CA0CAD-4CE6-4B2E-9480-1FE6F96249D6}" srcOrd="1" destOrd="0" presId="urn:microsoft.com/office/officeart/2005/8/layout/pyramid2"/>
    <dgm:cxn modelId="{605F0986-C20C-45BD-8713-5F0831D19CCD}" type="presParOf" srcId="{35AADA90-308D-49F4-B15D-A1486B625265}" destId="{AF515DF0-0F6B-457F-99C4-3D3E1533928F}" srcOrd="2" destOrd="0" presId="urn:microsoft.com/office/officeart/2005/8/layout/pyramid2"/>
    <dgm:cxn modelId="{C72D390A-8125-4B47-8867-2BA01BE68ACA}" type="presParOf" srcId="{35AADA90-308D-49F4-B15D-A1486B625265}" destId="{57F6B5FF-6945-47F2-8461-33DAD2CA2B6D}" srcOrd="3" destOrd="0" presId="urn:microsoft.com/office/officeart/2005/8/layout/pyramid2"/>
    <dgm:cxn modelId="{DF531835-423A-467F-B0FB-A1D4746DB084}" type="presParOf" srcId="{35AADA90-308D-49F4-B15D-A1486B625265}" destId="{4B8C5B05-DF4D-423D-A480-519372983542}" srcOrd="4" destOrd="0" presId="urn:microsoft.com/office/officeart/2005/8/layout/pyramid2"/>
    <dgm:cxn modelId="{68648591-70B7-495C-9321-1707DBB049FA}" type="presParOf" srcId="{35AADA90-308D-49F4-B15D-A1486B625265}" destId="{4388D233-1B91-4827-B4C4-ED9E3FC70EBA}" srcOrd="5" destOrd="0" presId="urn:microsoft.com/office/officeart/2005/8/layout/pyramid2"/>
    <dgm:cxn modelId="{1EBF2CE3-020D-45BD-B04B-0E7BCB743133}" type="presParOf" srcId="{35AADA90-308D-49F4-B15D-A1486B625265}" destId="{67352333-365D-4913-ABB0-043C40E521E3}" srcOrd="6" destOrd="0" presId="urn:microsoft.com/office/officeart/2005/8/layout/pyramid2"/>
    <dgm:cxn modelId="{DE209B9F-A03D-488E-ABA3-D6A5F73A996E}" type="presParOf" srcId="{35AADA90-308D-49F4-B15D-A1486B625265}" destId="{595413D7-6FAC-4147-8F7F-A502C2BE2FEF}" srcOrd="7" destOrd="0" presId="urn:microsoft.com/office/officeart/2005/8/layout/pyramid2"/>
    <dgm:cxn modelId="{BCA37AEA-4035-4C6D-9F2B-7222757AA5E9}" type="presParOf" srcId="{35AADA90-308D-49F4-B15D-A1486B625265}" destId="{4CECD578-44ED-4954-A62E-BF4B19F548C9}" srcOrd="8" destOrd="0" presId="urn:microsoft.com/office/officeart/2005/8/layout/pyramid2"/>
    <dgm:cxn modelId="{3C9F824F-E0F6-46E7-BD6B-C1A21955E114}" type="presParOf" srcId="{35AADA90-308D-49F4-B15D-A1486B625265}" destId="{7BAD890D-FEA7-4B45-8021-0CE4001D835D}" srcOrd="9" destOrd="0" presId="urn:microsoft.com/office/officeart/2005/8/layout/pyramid2"/>
    <dgm:cxn modelId="{5024A647-AE8F-4A00-9FD3-A6D24B832469}" type="presParOf" srcId="{35AADA90-308D-49F4-B15D-A1486B625265}" destId="{BC150565-C6CD-4A58-AFE2-8F08CDF1F16E}" srcOrd="10" destOrd="0" presId="urn:microsoft.com/office/officeart/2005/8/layout/pyramid2"/>
    <dgm:cxn modelId="{0CE31E43-8720-4CFE-9E8F-EB4AEE00358C}" type="presParOf" srcId="{35AADA90-308D-49F4-B15D-A1486B625265}" destId="{A3B54A33-2F76-4335-8D58-AC5614F69A57}" srcOrd="11" destOrd="0" presId="urn:microsoft.com/office/officeart/2005/8/layout/pyramid2"/>
    <dgm:cxn modelId="{07BDE6E4-7D67-4FBB-B5EF-29CE5751FADC}" type="presParOf" srcId="{35AADA90-308D-49F4-B15D-A1486B625265}" destId="{3FC14F1B-DB81-4261-A47D-BD90C81BA427}" srcOrd="12" destOrd="0" presId="urn:microsoft.com/office/officeart/2005/8/layout/pyramid2"/>
    <dgm:cxn modelId="{ACFD8384-9776-4347-B880-562F136D7D5B}" type="presParOf" srcId="{35AADA90-308D-49F4-B15D-A1486B625265}" destId="{968C955D-D2E6-4139-860C-90749EAAA4CD}" srcOrd="13" destOrd="0" presId="urn:microsoft.com/office/officeart/2005/8/layout/pyramid2"/>
    <dgm:cxn modelId="{0909F28D-EDA1-4312-A7A3-A97754D0D8F9}" type="presParOf" srcId="{35AADA90-308D-49F4-B15D-A1486B625265}" destId="{8F7D0944-46E3-4E15-97E3-73CF1F4EE5D5}" srcOrd="14" destOrd="0" presId="urn:microsoft.com/office/officeart/2005/8/layout/pyramid2"/>
    <dgm:cxn modelId="{F26790C4-E0A7-456C-B53B-D0E933A39DB6}" type="presParOf" srcId="{35AADA90-308D-49F4-B15D-A1486B625265}" destId="{F111C28E-819D-46E3-A9D9-08941CC6B16F}" srcOrd="15" destOrd="0" presId="urn:microsoft.com/office/officeart/2005/8/layout/pyramid2"/>
    <dgm:cxn modelId="{4BF7A47E-0D12-48E9-96E7-6142D0D598BF}" type="presParOf" srcId="{35AADA90-308D-49F4-B15D-A1486B625265}" destId="{7C48DDA9-E69D-4B47-A6C6-ED714071F4EB}" srcOrd="16" destOrd="0" presId="urn:microsoft.com/office/officeart/2005/8/layout/pyramid2"/>
    <dgm:cxn modelId="{D571D389-2BA9-40FF-BB1B-64A5B2062DB0}" type="presParOf" srcId="{35AADA90-308D-49F4-B15D-A1486B625265}" destId="{1BB7359F-B1EF-4A46-9209-1AF12755B021}" srcOrd="17" destOrd="0" presId="urn:microsoft.com/office/officeart/2005/8/layout/pyramid2"/>
    <dgm:cxn modelId="{00C55A7B-F290-428A-8B73-64F269AF0283}" type="presParOf" srcId="{35AADA90-308D-49F4-B15D-A1486B625265}" destId="{38487AAC-BD5E-447D-AA64-0BAC37FE8D45}" srcOrd="18" destOrd="0" presId="urn:microsoft.com/office/officeart/2005/8/layout/pyramid2"/>
    <dgm:cxn modelId="{4D7A79B8-BEB8-4E02-BEA2-F4970C93C78E}" type="presParOf" srcId="{35AADA90-308D-49F4-B15D-A1486B625265}" destId="{0D62C9B0-640A-41E2-9918-9AD315A47F66}" srcOrd="19" destOrd="0" presId="urn:microsoft.com/office/officeart/2005/8/layout/pyramid2"/>
    <dgm:cxn modelId="{4481E337-7AB3-46AC-8EAF-5805CA219003}" type="presParOf" srcId="{35AADA90-308D-49F4-B15D-A1486B625265}" destId="{7CE34307-999A-4589-93BB-60C530675E25}" srcOrd="20" destOrd="0" presId="urn:microsoft.com/office/officeart/2005/8/layout/pyramid2"/>
    <dgm:cxn modelId="{5D3C2E2A-68F0-409F-ADC1-B3221523637C}" type="presParOf" srcId="{35AADA90-308D-49F4-B15D-A1486B625265}" destId="{41AC8EE9-E7B2-4EB7-930E-F89EAE30B9A3}" srcOrd="21" destOrd="0" presId="urn:microsoft.com/office/officeart/2005/8/layout/pyramid2"/>
    <dgm:cxn modelId="{48939986-BCB3-4C60-BABB-59EA88D5E3A0}" type="presParOf" srcId="{35AADA90-308D-49F4-B15D-A1486B625265}" destId="{DFB024AF-1BD2-4117-9891-F4A24C657696}" srcOrd="22" destOrd="0" presId="urn:microsoft.com/office/officeart/2005/8/layout/pyramid2"/>
    <dgm:cxn modelId="{D8F3024D-EE4F-4FA2-88D4-90302EB15560}" type="presParOf" srcId="{35AADA90-308D-49F4-B15D-A1486B625265}" destId="{AB55CC1F-B111-447C-A932-B1496CBBBD8B}" srcOrd="23" destOrd="0" presId="urn:microsoft.com/office/officeart/2005/8/layout/pyramid2"/>
    <dgm:cxn modelId="{212A33EA-6A05-484E-8DF2-5B4363131E63}" type="presParOf" srcId="{35AADA90-308D-49F4-B15D-A1486B625265}" destId="{99C6A401-6DF4-4632-985B-9BAF5D428C50}" srcOrd="24" destOrd="0" presId="urn:microsoft.com/office/officeart/2005/8/layout/pyramid2"/>
    <dgm:cxn modelId="{0700C3C7-8A5B-496C-8E1E-1A303C485E6F}" type="presParOf" srcId="{35AADA90-308D-49F4-B15D-A1486B625265}" destId="{6786F691-21D4-4C92-BA65-3636F38B9393}" srcOrd="2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BCFA5-2F6F-4FE3-976C-BB2E38B05031}">
      <dsp:nvSpPr>
        <dsp:cNvPr id="0" name=""/>
        <dsp:cNvSpPr/>
      </dsp:nvSpPr>
      <dsp:spPr>
        <a:xfrm>
          <a:off x="0" y="0"/>
          <a:ext cx="4293840" cy="42938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A9101-1761-4ED4-BBF1-512C2ABC9B34}">
      <dsp:nvSpPr>
        <dsp:cNvPr id="0" name=""/>
        <dsp:cNvSpPr/>
      </dsp:nvSpPr>
      <dsp:spPr>
        <a:xfrm>
          <a:off x="2146920" y="0"/>
          <a:ext cx="6160840" cy="42938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i="1" kern="1200"/>
            <a:t>To find out about awareness and knowledge of the UK CMO physical activity guidelines amongst people involved in delivering early years services in NI.  </a:t>
          </a:r>
          <a:endParaRPr lang="en-GB" sz="2700" kern="1200"/>
        </a:p>
      </dsp:txBody>
      <dsp:txXfrm>
        <a:off x="2146920" y="0"/>
        <a:ext cx="6160840" cy="2039574"/>
      </dsp:txXfrm>
    </dsp:sp>
    <dsp:sp modelId="{9CD74438-CBE7-4AE1-9F2B-6B1892E99544}">
      <dsp:nvSpPr>
        <dsp:cNvPr id="0" name=""/>
        <dsp:cNvSpPr/>
      </dsp:nvSpPr>
      <dsp:spPr>
        <a:xfrm>
          <a:off x="1127133" y="2039573"/>
          <a:ext cx="2039574" cy="20395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51C2B-53E5-43E6-A174-E9610B80B739}">
      <dsp:nvSpPr>
        <dsp:cNvPr id="0" name=""/>
        <dsp:cNvSpPr/>
      </dsp:nvSpPr>
      <dsp:spPr>
        <a:xfrm>
          <a:off x="2146920" y="2039573"/>
          <a:ext cx="6160840" cy="2039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i="1" kern="1200" dirty="0"/>
            <a:t>Identify training needs and contribute to the development of any necessary training materials and resources which can support professionals to promote the guidelines in their role. </a:t>
          </a:r>
          <a:endParaRPr lang="en-GB" sz="2700" kern="1200" dirty="0"/>
        </a:p>
      </dsp:txBody>
      <dsp:txXfrm>
        <a:off x="2146920" y="2039573"/>
        <a:ext cx="6160840" cy="2039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7EF4B-B9DD-45DE-9A97-CAF95F94E046}">
      <dsp:nvSpPr>
        <dsp:cNvPr id="0" name=""/>
        <dsp:cNvSpPr/>
      </dsp:nvSpPr>
      <dsp:spPr>
        <a:xfrm>
          <a:off x="0" y="510922"/>
          <a:ext cx="4137234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EB45B-7972-4EA2-B8C8-8202CB8A651A}">
      <dsp:nvSpPr>
        <dsp:cNvPr id="0" name=""/>
        <dsp:cNvSpPr/>
      </dsp:nvSpPr>
      <dsp:spPr>
        <a:xfrm>
          <a:off x="206861" y="9081"/>
          <a:ext cx="3616141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464" tIns="0" rIns="1094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Developing Resources </a:t>
          </a:r>
        </a:p>
      </dsp:txBody>
      <dsp:txXfrm>
        <a:off x="255857" y="58077"/>
        <a:ext cx="3518149" cy="905688"/>
      </dsp:txXfrm>
    </dsp:sp>
    <dsp:sp modelId="{7A3CB7B7-6AC1-43EB-9E14-F01C08C26BB7}">
      <dsp:nvSpPr>
        <dsp:cNvPr id="0" name=""/>
        <dsp:cNvSpPr/>
      </dsp:nvSpPr>
      <dsp:spPr>
        <a:xfrm>
          <a:off x="0" y="2053162"/>
          <a:ext cx="4137234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A911F-F451-44BE-B924-AE37ED4CF672}">
      <dsp:nvSpPr>
        <dsp:cNvPr id="0" name=""/>
        <dsp:cNvSpPr/>
      </dsp:nvSpPr>
      <dsp:spPr>
        <a:xfrm>
          <a:off x="206861" y="1551322"/>
          <a:ext cx="3616141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464" tIns="0" rIns="1094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Education and Training </a:t>
          </a:r>
        </a:p>
      </dsp:txBody>
      <dsp:txXfrm>
        <a:off x="255857" y="1600318"/>
        <a:ext cx="3518149" cy="905688"/>
      </dsp:txXfrm>
    </dsp:sp>
    <dsp:sp modelId="{8A6D14D9-6D68-41A7-BFFC-BFB70FDF8E9E}">
      <dsp:nvSpPr>
        <dsp:cNvPr id="0" name=""/>
        <dsp:cNvSpPr/>
      </dsp:nvSpPr>
      <dsp:spPr>
        <a:xfrm>
          <a:off x="0" y="3595402"/>
          <a:ext cx="4137234" cy="856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DC0AE-842F-4190-9FF4-B84BCF901448}">
      <dsp:nvSpPr>
        <dsp:cNvPr id="0" name=""/>
        <dsp:cNvSpPr/>
      </dsp:nvSpPr>
      <dsp:spPr>
        <a:xfrm>
          <a:off x="206861" y="3093561"/>
          <a:ext cx="3610493" cy="1003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464" tIns="0" rIns="10946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Communication Plan </a:t>
          </a:r>
        </a:p>
      </dsp:txBody>
      <dsp:txXfrm>
        <a:off x="255857" y="3142557"/>
        <a:ext cx="3512501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E994E-2718-4E68-AC71-BD10164FC147}">
      <dsp:nvSpPr>
        <dsp:cNvPr id="0" name=""/>
        <dsp:cNvSpPr/>
      </dsp:nvSpPr>
      <dsp:spPr>
        <a:xfrm>
          <a:off x="0" y="0"/>
          <a:ext cx="3569092" cy="387501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6A653-91CE-4CA6-83AA-10596A58726E}">
      <dsp:nvSpPr>
        <dsp:cNvPr id="0" name=""/>
        <dsp:cNvSpPr/>
      </dsp:nvSpPr>
      <dsp:spPr>
        <a:xfrm>
          <a:off x="1784546" y="387880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Gerard Walls PHA (Chair) </a:t>
          </a:r>
        </a:p>
      </dsp:txBody>
      <dsp:txXfrm>
        <a:off x="1794891" y="398225"/>
        <a:ext cx="2299219" cy="191225"/>
      </dsp:txXfrm>
    </dsp:sp>
    <dsp:sp modelId="{AF515DF0-0F6B-457F-99C4-3D3E1533928F}">
      <dsp:nvSpPr>
        <dsp:cNvPr id="0" name=""/>
        <dsp:cNvSpPr/>
      </dsp:nvSpPr>
      <dsp:spPr>
        <a:xfrm>
          <a:off x="1784546" y="626284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Colette Brolly PHA</a:t>
          </a:r>
        </a:p>
      </dsp:txBody>
      <dsp:txXfrm>
        <a:off x="1794891" y="636629"/>
        <a:ext cx="2299219" cy="191225"/>
      </dsp:txXfrm>
    </dsp:sp>
    <dsp:sp modelId="{4B8C5B05-DF4D-423D-A480-519372983542}">
      <dsp:nvSpPr>
        <dsp:cNvPr id="0" name=""/>
        <dsp:cNvSpPr/>
      </dsp:nvSpPr>
      <dsp:spPr>
        <a:xfrm>
          <a:off x="1784546" y="864689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Pauline McMullan PHA </a:t>
          </a:r>
        </a:p>
      </dsp:txBody>
      <dsp:txXfrm>
        <a:off x="1794891" y="875034"/>
        <a:ext cx="2299219" cy="191225"/>
      </dsp:txXfrm>
    </dsp:sp>
    <dsp:sp modelId="{67352333-365D-4913-ABB0-043C40E521E3}">
      <dsp:nvSpPr>
        <dsp:cNvPr id="0" name=""/>
        <dsp:cNvSpPr/>
      </dsp:nvSpPr>
      <dsp:spPr>
        <a:xfrm>
          <a:off x="1784546" y="1103093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Bryan Leonard PHA </a:t>
          </a:r>
        </a:p>
      </dsp:txBody>
      <dsp:txXfrm>
        <a:off x="1794891" y="1113438"/>
        <a:ext cx="2299219" cy="191225"/>
      </dsp:txXfrm>
    </dsp:sp>
    <dsp:sp modelId="{4CECD578-44ED-4954-A62E-BF4B19F548C9}">
      <dsp:nvSpPr>
        <dsp:cNvPr id="0" name=""/>
        <dsp:cNvSpPr/>
      </dsp:nvSpPr>
      <dsp:spPr>
        <a:xfrm>
          <a:off x="1784546" y="1341498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Orlaith Moley PHA </a:t>
          </a:r>
        </a:p>
      </dsp:txBody>
      <dsp:txXfrm>
        <a:off x="1794891" y="1351843"/>
        <a:ext cx="2299219" cy="191225"/>
      </dsp:txXfrm>
    </dsp:sp>
    <dsp:sp modelId="{BC150565-C6CD-4A58-AFE2-8F08CDF1F16E}">
      <dsp:nvSpPr>
        <dsp:cNvPr id="0" name=""/>
        <dsp:cNvSpPr/>
      </dsp:nvSpPr>
      <dsp:spPr>
        <a:xfrm>
          <a:off x="1784546" y="1579902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Elaine Wilmot, Health Intelligence, PHA</a:t>
          </a:r>
        </a:p>
      </dsp:txBody>
      <dsp:txXfrm>
        <a:off x="1794891" y="1590247"/>
        <a:ext cx="2299219" cy="191225"/>
      </dsp:txXfrm>
    </dsp:sp>
    <dsp:sp modelId="{3FC14F1B-DB81-4261-A47D-BD90C81BA427}">
      <dsp:nvSpPr>
        <dsp:cNvPr id="0" name=""/>
        <dsp:cNvSpPr/>
      </dsp:nvSpPr>
      <dsp:spPr>
        <a:xfrm>
          <a:off x="1784546" y="1818307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Áine Hagan, Health Intelligence, PHA</a:t>
          </a:r>
        </a:p>
      </dsp:txBody>
      <dsp:txXfrm>
        <a:off x="1794891" y="1828652"/>
        <a:ext cx="2299219" cy="191225"/>
      </dsp:txXfrm>
    </dsp:sp>
    <dsp:sp modelId="{8F7D0944-46E3-4E15-97E3-73CF1F4EE5D5}">
      <dsp:nvSpPr>
        <dsp:cNvPr id="0" name=""/>
        <dsp:cNvSpPr/>
      </dsp:nvSpPr>
      <dsp:spPr>
        <a:xfrm>
          <a:off x="1784546" y="2056711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Clare Drummy SHSCT</a:t>
          </a:r>
        </a:p>
      </dsp:txBody>
      <dsp:txXfrm>
        <a:off x="1794891" y="2067056"/>
        <a:ext cx="2299219" cy="191225"/>
      </dsp:txXfrm>
    </dsp:sp>
    <dsp:sp modelId="{7C48DDA9-E69D-4B47-A6C6-ED714071F4EB}">
      <dsp:nvSpPr>
        <dsp:cNvPr id="0" name=""/>
        <dsp:cNvSpPr/>
      </dsp:nvSpPr>
      <dsp:spPr>
        <a:xfrm>
          <a:off x="1784546" y="2295116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Nicola Arbuckle NHSCT</a:t>
          </a:r>
        </a:p>
      </dsp:txBody>
      <dsp:txXfrm>
        <a:off x="1794891" y="2305461"/>
        <a:ext cx="2299219" cy="191225"/>
      </dsp:txXfrm>
    </dsp:sp>
    <dsp:sp modelId="{38487AAC-BD5E-447D-AA64-0BAC37FE8D45}">
      <dsp:nvSpPr>
        <dsp:cNvPr id="0" name=""/>
        <dsp:cNvSpPr/>
      </dsp:nvSpPr>
      <dsp:spPr>
        <a:xfrm>
          <a:off x="1784546" y="2533520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Jayne McKillen SEHSCT</a:t>
          </a:r>
        </a:p>
      </dsp:txBody>
      <dsp:txXfrm>
        <a:off x="1794891" y="2543865"/>
        <a:ext cx="2299219" cy="191225"/>
      </dsp:txXfrm>
    </dsp:sp>
    <dsp:sp modelId="{7CE34307-999A-4589-93BB-60C530675E25}">
      <dsp:nvSpPr>
        <dsp:cNvPr id="0" name=""/>
        <dsp:cNvSpPr/>
      </dsp:nvSpPr>
      <dsp:spPr>
        <a:xfrm>
          <a:off x="1784546" y="2771925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Camilla Lowry WHSCT</a:t>
          </a:r>
        </a:p>
      </dsp:txBody>
      <dsp:txXfrm>
        <a:off x="1794891" y="2782270"/>
        <a:ext cx="2299219" cy="191225"/>
      </dsp:txXfrm>
    </dsp:sp>
    <dsp:sp modelId="{DFB024AF-1BD2-4117-9891-F4A24C657696}">
      <dsp:nvSpPr>
        <dsp:cNvPr id="0" name=""/>
        <dsp:cNvSpPr/>
      </dsp:nvSpPr>
      <dsp:spPr>
        <a:xfrm>
          <a:off x="1784546" y="3010329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Ben Hanvey BHSCT </a:t>
          </a:r>
        </a:p>
      </dsp:txBody>
      <dsp:txXfrm>
        <a:off x="1794891" y="3020674"/>
        <a:ext cx="2299219" cy="191225"/>
      </dsp:txXfrm>
    </dsp:sp>
    <dsp:sp modelId="{99C6A401-6DF4-4632-985B-9BAF5D428C50}">
      <dsp:nvSpPr>
        <dsp:cNvPr id="0" name=""/>
        <dsp:cNvSpPr/>
      </dsp:nvSpPr>
      <dsp:spPr>
        <a:xfrm>
          <a:off x="1784546" y="3248734"/>
          <a:ext cx="2319909" cy="2119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Jackie Adair SEHSCT </a:t>
          </a:r>
        </a:p>
      </dsp:txBody>
      <dsp:txXfrm>
        <a:off x="1794891" y="3259079"/>
        <a:ext cx="2299219" cy="19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37AD536-ECEF-E624-B635-E06404BAC0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95400" y="1219200"/>
            <a:ext cx="2895600" cy="381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6B44265-DC51-35FB-7C43-221B217F3E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361E3C3-F75B-B219-E5C6-6E7775711F1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4572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6AF3FDE8-15C7-C0C4-E5E1-9796167626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D494A520-712B-CBA8-DEE1-0071A594DF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08762E4E-8353-AD69-1089-1FD86FB0B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C9DCBE-B33D-4C53-8DE4-2677DD295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9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1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4953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7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62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624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962400" cy="403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07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9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58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39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60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urves-blue-white bkg_sized">
            <a:extLst>
              <a:ext uri="{FF2B5EF4-FFF2-40B4-BE49-F238E27FC236}">
                <a16:creationId xmlns:a16="http://schemas.microsoft.com/office/drawing/2014/main" id="{A814EDAC-D722-7D11-5336-0D64C6FEA0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3938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>
            <a:extLst>
              <a:ext uri="{FF2B5EF4-FFF2-40B4-BE49-F238E27FC236}">
                <a16:creationId xmlns:a16="http://schemas.microsoft.com/office/drawing/2014/main" id="{3448A84D-D2D8-977A-0512-4370CF2E6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077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28">
            <a:extLst>
              <a:ext uri="{FF2B5EF4-FFF2-40B4-BE49-F238E27FC236}">
                <a16:creationId xmlns:a16="http://schemas.microsoft.com/office/drawing/2014/main" id="{E302A549-66DC-25EB-5B04-70249846A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9" name="Picture 29" descr="PHAlogo">
            <a:extLst>
              <a:ext uri="{FF2B5EF4-FFF2-40B4-BE49-F238E27FC236}">
                <a16:creationId xmlns:a16="http://schemas.microsoft.com/office/drawing/2014/main" id="{E17086E6-F9BF-9E8B-FB44-D9C15F119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590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30" descr="PHAstrapline">
            <a:extLst>
              <a:ext uri="{FF2B5EF4-FFF2-40B4-BE49-F238E27FC236}">
                <a16:creationId xmlns:a16="http://schemas.microsoft.com/office/drawing/2014/main" id="{95E08A47-8E2B-0A47-9AB1-7782820CFF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34125"/>
            <a:ext cx="3505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anose="05000000000000000000" pitchFamily="2" charset="2"/>
        <a:defRPr sz="3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_ailto:Pauline.McMullan@hscni.ne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_ttps:/assets.publishing.service.gov.uk/media/620a8add8fa8f549097b864a/physical-activity-for-early-years-birth-to-5.pdf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1796-37F4-E873-7AD7-952C559A1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3375"/>
            <a:ext cx="8367713" cy="1377950"/>
          </a:xfrm>
        </p:spPr>
        <p:txBody>
          <a:bodyPr/>
          <a:lstStyle/>
          <a:p>
            <a:pPr algn="ctr">
              <a:defRPr/>
            </a:pPr>
            <a:r>
              <a:rPr lang="en-GB" altLang="en-US" sz="3200" dirty="0">
                <a:solidFill>
                  <a:schemeClr val="bg1">
                    <a:lumMod val="75000"/>
                  </a:schemeClr>
                </a:solidFill>
              </a:rPr>
              <a:t>A whole system approach to promoting </a:t>
            </a:r>
            <a:br>
              <a:rPr lang="en-GB" altLang="en-US" sz="32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altLang="en-US" sz="3200" dirty="0">
                <a:solidFill>
                  <a:schemeClr val="bg1">
                    <a:lumMod val="75000"/>
                  </a:schemeClr>
                </a:solidFill>
              </a:rPr>
              <a:t>physical activity within early years</a:t>
            </a:r>
            <a:endParaRPr lang="en-GB" sz="3200" dirty="0"/>
          </a:p>
        </p:txBody>
      </p:sp>
      <p:pic>
        <p:nvPicPr>
          <p:cNvPr id="3075" name="Content Placeholder 4">
            <a:extLst>
              <a:ext uri="{FF2B5EF4-FFF2-40B4-BE49-F238E27FC236}">
                <a16:creationId xmlns:a16="http://schemas.microsoft.com/office/drawing/2014/main" id="{39437FC2-E8FE-46B4-A8A7-CA2F087F1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5188" y="1628775"/>
            <a:ext cx="2260600" cy="22240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904154-ED46-EECC-0D73-5015BDE36A66}"/>
              </a:ext>
            </a:extLst>
          </p:cNvPr>
          <p:cNvSpPr txBox="1"/>
          <p:nvPr/>
        </p:nvSpPr>
        <p:spPr>
          <a:xfrm>
            <a:off x="395288" y="4076700"/>
            <a:ext cx="8280400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2000" b="1" dirty="0">
                <a:solidFill>
                  <a:srgbClr val="00B5CC"/>
                </a:solidFill>
                <a:latin typeface="Arial"/>
                <a:ea typeface="+mj-ea"/>
                <a:cs typeface="+mj-cs"/>
              </a:rPr>
              <a:t>AHP Research &amp; Innovation Conference 2024</a:t>
            </a:r>
            <a:br>
              <a:rPr lang="en-GB" altLang="en-US" sz="1800" b="1" dirty="0">
                <a:solidFill>
                  <a:srgbClr val="00B5CC"/>
                </a:solidFill>
                <a:latin typeface="Arial"/>
                <a:ea typeface="+mj-ea"/>
                <a:cs typeface="+mj-cs"/>
              </a:rPr>
            </a:br>
            <a:r>
              <a:rPr lang="en-GB" altLang="en-US" sz="1800" b="1" dirty="0">
                <a:solidFill>
                  <a:srgbClr val="00B5CC"/>
                </a:solidFill>
                <a:latin typeface="Arial"/>
                <a:ea typeface="+mj-ea"/>
                <a:cs typeface="+mj-cs"/>
              </a:rPr>
              <a:t>11</a:t>
            </a:r>
            <a:r>
              <a:rPr lang="en-GB" altLang="en-US" sz="1800" b="1" baseline="30000" dirty="0">
                <a:solidFill>
                  <a:srgbClr val="00B5CC"/>
                </a:solidFill>
                <a:latin typeface="Arial"/>
                <a:ea typeface="+mj-ea"/>
                <a:cs typeface="+mj-cs"/>
              </a:rPr>
              <a:t>th</a:t>
            </a:r>
            <a:r>
              <a:rPr lang="en-GB" altLang="en-US" sz="1800" b="1" dirty="0">
                <a:solidFill>
                  <a:srgbClr val="00B5CC"/>
                </a:solidFill>
                <a:latin typeface="Arial"/>
                <a:ea typeface="+mj-ea"/>
                <a:cs typeface="+mj-cs"/>
              </a:rPr>
              <a:t> September 2024</a:t>
            </a:r>
          </a:p>
          <a:p>
            <a:pPr algn="ctr" eaLnBrk="1" hangingPunct="1">
              <a:defRPr/>
            </a:pPr>
            <a:r>
              <a:rPr lang="en-GB" altLang="en-US" sz="1800" b="1" dirty="0"/>
              <a:t>Pauline McMullan, </a:t>
            </a:r>
            <a:r>
              <a:rPr lang="en-GB" altLang="en-US" sz="1800" dirty="0"/>
              <a:t>AHP Consultant, PHA</a:t>
            </a:r>
          </a:p>
          <a:p>
            <a:pPr algn="ctr" eaLnBrk="1" hangingPunct="1">
              <a:defRPr/>
            </a:pPr>
            <a:r>
              <a:rPr lang="en-GB" altLang="en-US" sz="1800" b="1" dirty="0"/>
              <a:t>Gerard Walls, </a:t>
            </a:r>
            <a:r>
              <a:rPr lang="en-GB" altLang="en-US" sz="1800" dirty="0"/>
              <a:t>Senior Health &amp; Social Wellbeing Improvement Officer, PHA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09EB483-6BE1-10A1-0392-A812C4733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497887" cy="792162"/>
          </a:xfrm>
        </p:spPr>
        <p:txBody>
          <a:bodyPr/>
          <a:lstStyle/>
          <a:p>
            <a:r>
              <a:rPr lang="en-GB" altLang="en-US" sz="2800"/>
              <a:t>Barriers to promoting CMO guidelines </a:t>
            </a: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ABA7527B-2BF0-82D7-76C0-25E28A074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575" y="981075"/>
            <a:ext cx="8324850" cy="42481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FA9A639-C74E-8472-CD7F-05C76B1AE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8" y="260350"/>
            <a:ext cx="8294687" cy="890588"/>
          </a:xfrm>
        </p:spPr>
        <p:txBody>
          <a:bodyPr/>
          <a:lstStyle/>
          <a:p>
            <a:r>
              <a:rPr lang="en-GB" altLang="en-US" sz="2800"/>
              <a:t>Views on future training </a:t>
            </a:r>
            <a:br>
              <a:rPr lang="en-GB" altLang="en-US" sz="2800"/>
            </a:br>
            <a:endParaRPr lang="en-GB" altLang="en-US" sz="2800" b="0" i="1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81CFCAB-824F-F36E-BB4E-EEA3CE61AA5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95288" y="1736725"/>
          <a:ext cx="4306887" cy="40071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02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07">
                <a:tc gridSpan="2">
                  <a:txBody>
                    <a:bodyPr/>
                    <a:lstStyle/>
                    <a:p>
                      <a:r>
                        <a:rPr lang="en-GB" sz="1600" dirty="0"/>
                        <a:t>Topics </a:t>
                      </a:r>
                      <a:endParaRPr lang="en-GB" sz="1600" dirty="0">
                        <a:solidFill>
                          <a:schemeClr val="bg2"/>
                        </a:solidFill>
                      </a:endParaRP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Information on what guidelines are 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73.2%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006">
                <a:tc>
                  <a:txBody>
                    <a:bodyPr/>
                    <a:lstStyle/>
                    <a:p>
                      <a:r>
                        <a:rPr lang="en-GB" sz="1600" dirty="0"/>
                        <a:t>Practical resources and tips on being active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69.1%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06">
                <a:tc>
                  <a:txBody>
                    <a:bodyPr/>
                    <a:lstStyle/>
                    <a:p>
                      <a:r>
                        <a:rPr lang="en-GB" sz="1600" dirty="0"/>
                        <a:t>Practical examples and delivery of physical activity 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66.4%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06">
                <a:tc>
                  <a:txBody>
                    <a:bodyPr/>
                    <a:lstStyle/>
                    <a:p>
                      <a:r>
                        <a:rPr lang="en-GB" sz="1600" dirty="0"/>
                        <a:t>Practical advice on initiating the conversation with parents/guardians 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55.3%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06">
                <a:tc>
                  <a:txBody>
                    <a:bodyPr/>
                    <a:lstStyle/>
                    <a:p>
                      <a:r>
                        <a:rPr lang="en-GB" sz="1600" dirty="0"/>
                        <a:t>How to encourage children to be physically active 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53.6%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607">
                <a:tc>
                  <a:txBody>
                    <a:bodyPr/>
                    <a:lstStyle/>
                    <a:p>
                      <a:r>
                        <a:rPr lang="en-GB" sz="1600" dirty="0"/>
                        <a:t>Benefits of physical activity 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51.2%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06">
                <a:tc>
                  <a:txBody>
                    <a:bodyPr/>
                    <a:lstStyle/>
                    <a:p>
                      <a:r>
                        <a:rPr lang="en-GB" sz="1600" dirty="0"/>
                        <a:t>How to raise awareness of physical activity 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49.8%</a:t>
                      </a:r>
                    </a:p>
                  </a:txBody>
                  <a:tcPr marT="45692" marB="4569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3331" name="Picture 5">
            <a:extLst>
              <a:ext uri="{FF2B5EF4-FFF2-40B4-BE49-F238E27FC236}">
                <a16:creationId xmlns:a16="http://schemas.microsoft.com/office/drawing/2014/main" id="{6BDF5F16-CCC7-09E7-716C-7540C4BE2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916113"/>
            <a:ext cx="40576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Box 7">
            <a:extLst>
              <a:ext uri="{FF2B5EF4-FFF2-40B4-BE49-F238E27FC236}">
                <a16:creationId xmlns:a16="http://schemas.microsoft.com/office/drawing/2014/main" id="{EFD31FF4-9D28-E069-24A1-B9C59615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981075"/>
            <a:ext cx="878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A8CA"/>
              </a:buClr>
              <a:buSzPct val="65000"/>
              <a:buFont typeface="Wingdings" panose="05000000000000000000" pitchFamily="2" charset="2"/>
              <a:defRPr sz="3000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i="1"/>
              <a:t>Two in three (66.7%, n=276) said they needed further training to support them to raise awareness and promote physical activity within their role.</a:t>
            </a:r>
            <a:endParaRPr lang="en-GB" altLang="en-US" sz="18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4A52FEF-530D-F6DC-5C92-3FF9153EC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077200" cy="695325"/>
          </a:xfrm>
        </p:spPr>
        <p:txBody>
          <a:bodyPr/>
          <a:lstStyle/>
          <a:p>
            <a:r>
              <a:rPr lang="en-GB" altLang="en-US" sz="2800"/>
              <a:t>Views on future training/resources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4C2EB66-A6E4-3B82-8D44-ACA06FD2269E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47663" y="1100138"/>
          <a:ext cx="4140200" cy="47053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0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370">
                <a:tc gridSpan="2">
                  <a:txBody>
                    <a:bodyPr/>
                    <a:lstStyle/>
                    <a:p>
                      <a:r>
                        <a:rPr lang="en-GB" sz="1800" dirty="0"/>
                        <a:t>Resources to support you 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665">
                <a:tc>
                  <a:txBody>
                    <a:bodyPr/>
                    <a:lstStyle/>
                    <a:p>
                      <a:r>
                        <a:rPr lang="en-GB" sz="1800" dirty="0"/>
                        <a:t>Educational resources for parents 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78.5%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328">
                <a:tc>
                  <a:txBody>
                    <a:bodyPr/>
                    <a:lstStyle/>
                    <a:p>
                      <a:r>
                        <a:rPr lang="en-GB" sz="1800" dirty="0"/>
                        <a:t>Physical activity toolkit 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53.6%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665">
                <a:tc>
                  <a:txBody>
                    <a:bodyPr/>
                    <a:lstStyle/>
                    <a:p>
                      <a:r>
                        <a:rPr lang="en-GB" sz="1800" dirty="0"/>
                        <a:t>Social media graphics/video 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48.8%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664">
                <a:tc>
                  <a:txBody>
                    <a:bodyPr/>
                    <a:lstStyle/>
                    <a:p>
                      <a:r>
                        <a:rPr lang="en-GB" sz="1800" dirty="0"/>
                        <a:t>Promotional leaflets on physical activity benefits 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40.3%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328">
                <a:tc>
                  <a:txBody>
                    <a:bodyPr/>
                    <a:lstStyle/>
                    <a:p>
                      <a:r>
                        <a:rPr lang="en-GB" sz="1800" dirty="0"/>
                        <a:t>Animations 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40.1%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328">
                <a:tc>
                  <a:txBody>
                    <a:bodyPr/>
                    <a:lstStyle/>
                    <a:p>
                      <a:r>
                        <a:rPr lang="en-GB" sz="1800" dirty="0"/>
                        <a:t>Online resource hub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38.4%</a:t>
                      </a:r>
                    </a:p>
                  </a:txBody>
                  <a:tcPr marL="91443" marR="91443" marT="45723" marB="4572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4353" name="Content Placeholder 5">
            <a:extLst>
              <a:ext uri="{FF2B5EF4-FFF2-40B4-BE49-F238E27FC236}">
                <a16:creationId xmlns:a16="http://schemas.microsoft.com/office/drawing/2014/main" id="{6C882C7C-D121-7643-6504-84A87FE7D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7400" y="1577975"/>
            <a:ext cx="4198938" cy="36782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EC12C9C-51AA-7E75-C435-9F8A6C444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077200" cy="771525"/>
          </a:xfrm>
        </p:spPr>
        <p:txBody>
          <a:bodyPr/>
          <a:lstStyle/>
          <a:p>
            <a:r>
              <a:rPr lang="en-GB" altLang="en-US" sz="2800"/>
              <a:t>Ongoing workplan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63B9C9-A8D7-A25B-DB70-E985CE83D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4783355"/>
              </p:ext>
            </p:extLst>
          </p:nvPr>
        </p:nvGraphicFramePr>
        <p:xfrm>
          <a:off x="528519" y="1296602"/>
          <a:ext cx="4137234" cy="446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6">
            <a:extLst>
              <a:ext uri="{FF2B5EF4-FFF2-40B4-BE49-F238E27FC236}">
                <a16:creationId xmlns:a16="http://schemas.microsoft.com/office/drawing/2014/main" id="{9FE6809C-016B-ECA2-BC89-6847FB940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671513"/>
            <a:ext cx="8318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D537114C-5760-4F77-4910-5463FA5A4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5026025"/>
            <a:ext cx="11541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>
            <a:extLst>
              <a:ext uri="{FF2B5EF4-FFF2-40B4-BE49-F238E27FC236}">
                <a16:creationId xmlns:a16="http://schemas.microsoft.com/office/drawing/2014/main" id="{93FEBAFD-968E-061C-D111-B45EE91ED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243388"/>
            <a:ext cx="1152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>
            <a:extLst>
              <a:ext uri="{FF2B5EF4-FFF2-40B4-BE49-F238E27FC236}">
                <a16:creationId xmlns:a16="http://schemas.microsoft.com/office/drawing/2014/main" id="{11E95199-F97E-3C75-DC60-E8EB457AE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">
            <a:off x="7753350" y="2390775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>
            <a:extLst>
              <a:ext uri="{FF2B5EF4-FFF2-40B4-BE49-F238E27FC236}">
                <a16:creationId xmlns:a16="http://schemas.microsoft.com/office/drawing/2014/main" id="{5200363F-07D1-E2E9-73E5-115071E3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5100638" y="3530600"/>
            <a:ext cx="9271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>
            <a:extLst>
              <a:ext uri="{FF2B5EF4-FFF2-40B4-BE49-F238E27FC236}">
                <a16:creationId xmlns:a16="http://schemas.microsoft.com/office/drawing/2014/main" id="{981B395B-137E-9D87-C940-A01728645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1112838"/>
            <a:ext cx="8302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>
            <a:extLst>
              <a:ext uri="{FF2B5EF4-FFF2-40B4-BE49-F238E27FC236}">
                <a16:creationId xmlns:a16="http://schemas.microsoft.com/office/drawing/2014/main" id="{18B2F388-5C97-2E13-413A-33EB13E76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6418263" y="2416175"/>
            <a:ext cx="1177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>
            <a:extLst>
              <a:ext uri="{FF2B5EF4-FFF2-40B4-BE49-F238E27FC236}">
                <a16:creationId xmlns:a16="http://schemas.microsoft.com/office/drawing/2014/main" id="{D014B735-D155-ECCC-2139-FB66F52A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3243263"/>
            <a:ext cx="15668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4">
            <a:extLst>
              <a:ext uri="{FF2B5EF4-FFF2-40B4-BE49-F238E27FC236}">
                <a16:creationId xmlns:a16="http://schemas.microsoft.com/office/drawing/2014/main" id="{041DAB3D-54C5-4B8E-A757-E93597C02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5426075"/>
            <a:ext cx="1865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>
            <a:extLst>
              <a:ext uri="{FF2B5EF4-FFF2-40B4-BE49-F238E27FC236}">
                <a16:creationId xmlns:a16="http://schemas.microsoft.com/office/drawing/2014/main" id="{65AF91B0-36EC-1084-8CE6-03CC0EE84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1276350"/>
            <a:ext cx="1166813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6">
            <a:extLst>
              <a:ext uri="{FF2B5EF4-FFF2-40B4-BE49-F238E27FC236}">
                <a16:creationId xmlns:a16="http://schemas.microsoft.com/office/drawing/2014/main" id="{9B250B45-8802-52B2-8D57-2DBF3CA2A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2778125"/>
            <a:ext cx="11223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7">
            <a:extLst>
              <a:ext uri="{FF2B5EF4-FFF2-40B4-BE49-F238E27FC236}">
                <a16:creationId xmlns:a16="http://schemas.microsoft.com/office/drawing/2014/main" id="{E8E6A345-8BA0-03A8-E775-795DD7B17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5091113" y="2057400"/>
            <a:ext cx="2493962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8">
            <a:extLst>
              <a:ext uri="{FF2B5EF4-FFF2-40B4-BE49-F238E27FC236}">
                <a16:creationId xmlns:a16="http://schemas.microsoft.com/office/drawing/2014/main" id="{47F66D4F-BE9C-FBF6-3B76-4AB430915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039813"/>
            <a:ext cx="144303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21">
            <a:extLst>
              <a:ext uri="{FF2B5EF4-FFF2-40B4-BE49-F238E27FC236}">
                <a16:creationId xmlns:a16="http://schemas.microsoft.com/office/drawing/2014/main" id="{A33B2225-ABD6-BE23-98F3-E3500196F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5011738"/>
            <a:ext cx="13128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3">
            <a:extLst>
              <a:ext uri="{FF2B5EF4-FFF2-40B4-BE49-F238E27FC236}">
                <a16:creationId xmlns:a16="http://schemas.microsoft.com/office/drawing/2014/main" id="{F2679E65-366A-AD4A-7A83-0A10D75BA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000">
            <a:off x="4937125" y="4597400"/>
            <a:ext cx="12414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97FB61E-9BA5-A2F1-303E-EADFA764C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077200" cy="784225"/>
          </a:xfrm>
        </p:spPr>
        <p:txBody>
          <a:bodyPr/>
          <a:lstStyle/>
          <a:p>
            <a:r>
              <a:rPr lang="en-GB" altLang="en-US" sz="280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2F744-C6A2-E666-DBFD-44557DC3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4968875"/>
          </a:xfrm>
        </p:spPr>
        <p:txBody>
          <a:bodyPr/>
          <a:lstStyle/>
          <a:p>
            <a:pPr algn="ctr">
              <a:defRPr/>
            </a:pPr>
            <a:r>
              <a:rPr lang="en-GB" sz="24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all have a key role in promoting physical activity, </a:t>
            </a:r>
          </a:p>
          <a:p>
            <a:pPr algn="ctr">
              <a:defRPr/>
            </a:pPr>
            <a:r>
              <a:rPr lang="en-GB" sz="24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empowering and enabling others. </a:t>
            </a:r>
          </a:p>
          <a:p>
            <a:pPr algn="ctr">
              <a:defRPr/>
            </a:pPr>
            <a:br>
              <a:rPr lang="en-GB" sz="24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Make Every Contact count! </a:t>
            </a:r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dirty="0"/>
              <a:t>Thank you for listening </a:t>
            </a:r>
          </a:p>
          <a:p>
            <a:pPr algn="ctr">
              <a:defRPr/>
            </a:pPr>
            <a:r>
              <a:rPr lang="en-GB" sz="2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Pauline.McMullan@hscni.net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640C837-F44D-BA12-40A7-B7D547B3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2708275"/>
            <a:ext cx="28448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FF71EB2-B83A-789B-10A5-47F3E184B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238" y="180975"/>
            <a:ext cx="7886700" cy="974725"/>
          </a:xfrm>
        </p:spPr>
        <p:txBody>
          <a:bodyPr/>
          <a:lstStyle/>
          <a:p>
            <a:r>
              <a:rPr lang="en-GB" altLang="en-US" sz="3600"/>
              <a:t>Acknowledgements 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C94CAF8-C6B6-8D7C-8CBB-25CCF9F5E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8248638"/>
              </p:ext>
            </p:extLst>
          </p:nvPr>
        </p:nvGraphicFramePr>
        <p:xfrm>
          <a:off x="179512" y="1340767"/>
          <a:ext cx="4104456" cy="387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EE1BD11-6911-E789-4D3C-E4B99EFF2843}"/>
              </a:ext>
            </a:extLst>
          </p:cNvPr>
          <p:cNvSpPr txBox="1"/>
          <p:nvPr/>
        </p:nvSpPr>
        <p:spPr>
          <a:xfrm>
            <a:off x="250825" y="4868863"/>
            <a:ext cx="351155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/>
              <a:t>Regional Early Years Physical Activity Sub Group</a:t>
            </a:r>
          </a:p>
        </p:txBody>
      </p:sp>
      <p:pic>
        <p:nvPicPr>
          <p:cNvPr id="17413" name="Picture 18">
            <a:extLst>
              <a:ext uri="{FF2B5EF4-FFF2-40B4-BE49-F238E27FC236}">
                <a16:creationId xmlns:a16="http://schemas.microsoft.com/office/drawing/2014/main" id="{2189F166-D912-6E2A-306C-9F7129992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522413"/>
            <a:ext cx="451802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EAC2258-1858-4914-A2DC-0751D537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What is physical activity? </a:t>
            </a:r>
          </a:p>
        </p:txBody>
      </p:sp>
      <p:sp>
        <p:nvSpPr>
          <p:cNvPr id="4099" name="Content Placeholder 3">
            <a:extLst>
              <a:ext uri="{FF2B5EF4-FFF2-40B4-BE49-F238E27FC236}">
                <a16:creationId xmlns:a16="http://schemas.microsoft.com/office/drawing/2014/main" id="{E9BFCAB5-94F0-74CF-52D4-FEE9DF9B3B2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916238" y="2205038"/>
            <a:ext cx="5846762" cy="3033712"/>
          </a:xfrm>
        </p:spPr>
        <p:txBody>
          <a:bodyPr/>
          <a:lstStyle/>
          <a:p>
            <a:pPr marL="0" indent="0"/>
            <a:r>
              <a:rPr lang="en-GB" altLang="en-US" sz="2400" b="1"/>
              <a:t>WHO (2010) defines physical activity as:</a:t>
            </a:r>
          </a:p>
          <a:p>
            <a:pPr marL="0" indent="0"/>
            <a:endParaRPr lang="en-GB" altLang="en-US" sz="2400" b="1" i="1"/>
          </a:p>
          <a:p>
            <a:pPr marL="0" indent="0" algn="ctr"/>
            <a:r>
              <a:rPr lang="en-GB" altLang="en-US" sz="2400" b="1" i="1"/>
              <a:t>“any bodily movement produced by skeletal muscles that requires energy expenditure”</a:t>
            </a:r>
          </a:p>
        </p:txBody>
      </p:sp>
      <p:pic>
        <p:nvPicPr>
          <p:cNvPr id="4100" name="Content Placeholder 4" descr="WHO logo">
            <a:extLst>
              <a:ext uri="{FF2B5EF4-FFF2-40B4-BE49-F238E27FC236}">
                <a16:creationId xmlns:a16="http://schemas.microsoft.com/office/drawing/2014/main" id="{B0087A52-D2E6-573B-E758-AE817AFE9A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767013"/>
            <a:ext cx="2376488" cy="1000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5CE9A66-0606-443A-667A-2FC6EEF2D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271588"/>
            <a:ext cx="3400425" cy="1600200"/>
          </a:xfrm>
        </p:spPr>
        <p:txBody>
          <a:bodyPr/>
          <a:lstStyle/>
          <a:p>
            <a:r>
              <a:rPr lang="en-GB" altLang="en-US" sz="2800"/>
              <a:t>UK CMOs’ </a:t>
            </a:r>
            <a:br>
              <a:rPr lang="en-GB" altLang="en-US" sz="2800"/>
            </a:br>
            <a:r>
              <a:rPr lang="en-GB" altLang="en-US" sz="2800"/>
              <a:t>Physical Activity </a:t>
            </a:r>
            <a:br>
              <a:rPr lang="en-GB" altLang="en-US" sz="2800"/>
            </a:br>
            <a:r>
              <a:rPr lang="en-GB" altLang="en-US" sz="2800"/>
              <a:t>Guidelines, 2019</a:t>
            </a:r>
          </a:p>
        </p:txBody>
      </p:sp>
      <p:sp>
        <p:nvSpPr>
          <p:cNvPr id="5123" name="Text Placeholder 3">
            <a:extLst>
              <a:ext uri="{FF2B5EF4-FFF2-40B4-BE49-F238E27FC236}">
                <a16:creationId xmlns:a16="http://schemas.microsoft.com/office/drawing/2014/main" id="{B01AB25C-B561-6BDC-C700-929396CED0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3448050"/>
            <a:ext cx="2949575" cy="1649413"/>
          </a:xfrm>
        </p:spPr>
        <p:txBody>
          <a:bodyPr/>
          <a:lstStyle/>
          <a:p>
            <a:endParaRPr lang="en-GB" altLang="en-US">
              <a:hlinkClick r:id="rId2"/>
            </a:endParaRPr>
          </a:p>
          <a:p>
            <a:r>
              <a:rPr lang="en-GB" altLang="en-US">
                <a:hlinkClick r:id="rId2"/>
              </a:rPr>
              <a:t>Physical activity for early years: birth to 5 years (publishing.service.gov.uk)</a:t>
            </a:r>
          </a:p>
          <a:p>
            <a:endParaRPr lang="en-GB" altLang="en-US">
              <a:hlinkClick r:id="rId2"/>
            </a:endParaRPr>
          </a:p>
        </p:txBody>
      </p:sp>
      <p:pic>
        <p:nvPicPr>
          <p:cNvPr id="5124" name="Content Placeholder 4">
            <a:extLst>
              <a:ext uri="{FF2B5EF4-FFF2-40B4-BE49-F238E27FC236}">
                <a16:creationId xmlns:a16="http://schemas.microsoft.com/office/drawing/2014/main" id="{FFF876EC-06FC-8204-9415-5F0C211DF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123825"/>
            <a:ext cx="4808538" cy="66103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0037E36-2EC6-07FD-DB34-B926D30C1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9913" y="188913"/>
            <a:ext cx="8077200" cy="998537"/>
          </a:xfrm>
        </p:spPr>
        <p:txBody>
          <a:bodyPr/>
          <a:lstStyle/>
          <a:p>
            <a:r>
              <a:rPr lang="en-GB" altLang="en-US" sz="2800"/>
              <a:t>Research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BAFC0B-420B-47B1-7349-0C1DBAF98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022426"/>
              </p:ext>
            </p:extLst>
          </p:nvPr>
        </p:nvGraphicFramePr>
        <p:xfrm>
          <a:off x="455240" y="1268760"/>
          <a:ext cx="8307760" cy="429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3888D40-7B92-0D46-0293-8255D251D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98438"/>
            <a:ext cx="8077200" cy="998537"/>
          </a:xfrm>
        </p:spPr>
        <p:txBody>
          <a:bodyPr/>
          <a:lstStyle/>
          <a:p>
            <a:pPr eaLnBrk="1" hangingPunct="1"/>
            <a:r>
              <a:rPr lang="en-GB" altLang="en-US" sz="2800"/>
              <a:t>Methodology</a:t>
            </a:r>
            <a:r>
              <a:rPr lang="en-GB" altLang="en-US" sz="3200"/>
              <a:t> 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FF4C7BF-ADB3-88A3-C1B4-435711A9EB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582025" cy="4464050"/>
          </a:xfrm>
        </p:spPr>
        <p:txBody>
          <a:bodyPr/>
          <a:lstStyle/>
          <a:p>
            <a:pPr algn="ctr" eaLnBrk="1" hangingPunct="1"/>
            <a:r>
              <a:rPr lang="en-GB" altLang="en-US" sz="2000" b="1"/>
              <a:t>A survey was developed by Health intelligence Unit PHA in conjunction with the Regional Early Years Physical Activity Group  7</a:t>
            </a:r>
            <a:r>
              <a:rPr lang="en-GB" altLang="en-US" sz="2000" b="1" baseline="30000"/>
              <a:t>th</a:t>
            </a:r>
            <a:r>
              <a:rPr lang="en-GB" altLang="en-US" sz="2000" b="1"/>
              <a:t> Sept 2023 – 3</a:t>
            </a:r>
            <a:r>
              <a:rPr lang="en-GB" altLang="en-US" sz="2000" b="1" baseline="30000"/>
              <a:t>rd</a:t>
            </a:r>
            <a:r>
              <a:rPr lang="en-GB" altLang="en-US" sz="2000" b="1"/>
              <a:t> November 2023 </a:t>
            </a:r>
          </a:p>
          <a:p>
            <a:pPr algn="ctr" eaLnBrk="1" hangingPunct="1"/>
            <a:endParaRPr lang="en-GB" altLang="en-US" sz="2000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/>
              <a:t>Information on work area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/>
              <a:t>Awareness and knowledge of UK CMO physical activity guidelines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/>
              <a:t>Any physical activity training received to date and views on this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/>
              <a:t>Whether respondents currently promote physical activity as part of their current role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000"/>
              <a:t>Views on the need for further training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000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en-GB" altLang="en-US" sz="2000" b="1"/>
              <a:t>Findings analysed and report finalised in February 2024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168B530-EB1D-943D-228D-9F01279EF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8575"/>
            <a:ext cx="8077200" cy="1023938"/>
          </a:xfrm>
        </p:spPr>
        <p:txBody>
          <a:bodyPr/>
          <a:lstStyle/>
          <a:p>
            <a:pPr eaLnBrk="1" hangingPunct="1"/>
            <a:r>
              <a:rPr lang="en-GB" altLang="en-US" sz="2800"/>
              <a:t>Sample </a:t>
            </a:r>
          </a:p>
        </p:txBody>
      </p:sp>
      <p:pic>
        <p:nvPicPr>
          <p:cNvPr id="8195" name="Content Placeholder 3">
            <a:extLst>
              <a:ext uri="{FF2B5EF4-FFF2-40B4-BE49-F238E27FC236}">
                <a16:creationId xmlns:a16="http://schemas.microsoft.com/office/drawing/2014/main" id="{D978AD72-B33E-25A6-9447-DAEEA6505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981075"/>
            <a:ext cx="8642350" cy="4895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D3D1ACB-C1A0-6AF5-E9F8-85858151E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875" y="133350"/>
            <a:ext cx="8077200" cy="703263"/>
          </a:xfrm>
        </p:spPr>
        <p:txBody>
          <a:bodyPr/>
          <a:lstStyle/>
          <a:p>
            <a:r>
              <a:rPr lang="en-GB" altLang="en-US" sz="2800"/>
              <a:t>Awareness and knowledge of CMO guidelines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F996EE5-21E2-E2E0-361A-4D37D42BBD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3700" y="836613"/>
            <a:ext cx="8369300" cy="5040312"/>
          </a:xfrm>
        </p:spPr>
        <p:txBody>
          <a:bodyPr/>
          <a:lstStyle/>
          <a:p>
            <a:r>
              <a:rPr lang="en-GB" altLang="en-US" sz="2000" b="1"/>
              <a:t>54.6%, n=226 said they were aware of the UK CMO physical activity </a:t>
            </a:r>
          </a:p>
          <a:p>
            <a:r>
              <a:rPr lang="en-GB" altLang="en-US" sz="2000" b="1"/>
              <a:t>guidelines for early years.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79800CB2-9870-B036-2D41-2602DDF6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28775"/>
            <a:ext cx="83693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AC3D550-1070-E8AE-C939-42659A784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8463" y="260350"/>
            <a:ext cx="8077200" cy="782638"/>
          </a:xfrm>
        </p:spPr>
        <p:txBody>
          <a:bodyPr/>
          <a:lstStyle/>
          <a:p>
            <a:r>
              <a:rPr lang="en-GB" altLang="en-US" sz="2800"/>
              <a:t>Promotion of physical activity guidelines</a:t>
            </a:r>
            <a:r>
              <a:rPr lang="en-GB" altLang="en-US"/>
              <a:t>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FCBA1C-9D24-73B9-459A-810F53BFEB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196975"/>
          <a:ext cx="8296275" cy="4464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9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1469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2"/>
                          </a:solidFill>
                        </a:rPr>
                        <a:t>9 in 10 (94.7%, n=392) said they currently promote physical activity as part of their role </a:t>
                      </a:r>
                    </a:p>
                  </a:txBody>
                  <a:tcPr marL="91449" marR="91449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33">
                <a:tc>
                  <a:txBody>
                    <a:bodyPr/>
                    <a:lstStyle/>
                    <a:p>
                      <a:r>
                        <a:rPr lang="en-GB" sz="1800" dirty="0"/>
                        <a:t>2 in 3 (68.4%, n=282) said they currently use resources to promote physical activity </a:t>
                      </a:r>
                    </a:p>
                  </a:txBody>
                  <a:tcPr marL="91449" marR="91449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633">
                <a:tc>
                  <a:txBody>
                    <a:bodyPr/>
                    <a:lstStyle/>
                    <a:p>
                      <a:r>
                        <a:rPr lang="en-GB" sz="1800" dirty="0"/>
                        <a:t>3 in 4 (74.1%, n =303) said they encouraged parents to be active at home with their children</a:t>
                      </a:r>
                    </a:p>
                  </a:txBody>
                  <a:tcPr marL="91449" marR="91449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048">
                <a:tc>
                  <a:txBody>
                    <a:bodyPr/>
                    <a:lstStyle/>
                    <a:p>
                      <a:r>
                        <a:rPr lang="en-GB" sz="1800" dirty="0"/>
                        <a:t>The main way respondents promoted the early years CMO guidelines was verbal advice (47.8%, n=198). </a:t>
                      </a:r>
                    </a:p>
                    <a:p>
                      <a:r>
                        <a:rPr lang="en-GB" sz="1800" dirty="0"/>
                        <a:t>1 in 3 (32.6%, n=135) indicated they </a:t>
                      </a:r>
                      <a:r>
                        <a:rPr lang="en-GB" sz="1800" b="1" dirty="0"/>
                        <a:t>did not </a:t>
                      </a:r>
                      <a:r>
                        <a:rPr lang="en-GB" sz="1800" dirty="0"/>
                        <a:t>promote the guidelines</a:t>
                      </a:r>
                    </a:p>
                  </a:txBody>
                  <a:tcPr marL="91449" marR="91449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633">
                <a:tc>
                  <a:txBody>
                    <a:bodyPr/>
                    <a:lstStyle/>
                    <a:p>
                      <a:r>
                        <a:rPr lang="en-GB" sz="1800" dirty="0"/>
                        <a:t>1 in 4 (24.6%, n=102) said they received physical activity training for early years as part of their current role </a:t>
                      </a:r>
                    </a:p>
                  </a:txBody>
                  <a:tcPr marL="91449" marR="91449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633">
                <a:tc>
                  <a:txBody>
                    <a:bodyPr/>
                    <a:lstStyle/>
                    <a:p>
                      <a:r>
                        <a:rPr lang="en-GB" sz="1800" dirty="0"/>
                        <a:t>2 in 3 (64.5%, n=264) said they had </a:t>
                      </a:r>
                      <a:r>
                        <a:rPr lang="en-GB" sz="1800" b="1" dirty="0"/>
                        <a:t>not</a:t>
                      </a:r>
                      <a:r>
                        <a:rPr lang="en-GB" sz="1800" dirty="0"/>
                        <a:t> received sufficient training to talk to parents and guardians about physical activity</a:t>
                      </a:r>
                    </a:p>
                  </a:txBody>
                  <a:tcPr marL="91449" marR="91449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34B2764-C65C-351D-29CE-F1CD2D3C6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077200" cy="819150"/>
          </a:xfrm>
        </p:spPr>
        <p:txBody>
          <a:bodyPr/>
          <a:lstStyle/>
          <a:p>
            <a:r>
              <a:rPr lang="en-GB" altLang="en-US" sz="2800"/>
              <a:t>Promotion of physical activity guidelines</a:t>
            </a:r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F0D84335-8DCD-160C-4703-4489E62E4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5900"/>
            <a:ext cx="8424863" cy="3886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HSCT_white">
  <a:themeElements>
    <a:clrScheme name="BHSCT_whit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BHSCT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HSCT_whit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UNTITLED:Users:hpauser:Desktop:BHSCT_white.pot</Template>
  <TotalTime>1037</TotalTime>
  <Words>665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Wingdings</vt:lpstr>
      <vt:lpstr>Times New Roman</vt:lpstr>
      <vt:lpstr>BHSCT_white</vt:lpstr>
      <vt:lpstr>A whole system approach to promoting  physical activity within early years</vt:lpstr>
      <vt:lpstr>What is physical activity? </vt:lpstr>
      <vt:lpstr>UK CMOs’  Physical Activity  Guidelines, 2019</vt:lpstr>
      <vt:lpstr>Research</vt:lpstr>
      <vt:lpstr>Methodology </vt:lpstr>
      <vt:lpstr>Sample </vt:lpstr>
      <vt:lpstr>Awareness and knowledge of CMO guidelines</vt:lpstr>
      <vt:lpstr>Promotion of physical activity guidelines </vt:lpstr>
      <vt:lpstr>Promotion of physical activity guidelines</vt:lpstr>
      <vt:lpstr>Barriers to promoting CMO guidelines </vt:lpstr>
      <vt:lpstr>Views on future training  </vt:lpstr>
      <vt:lpstr>Views on future training/resources</vt:lpstr>
      <vt:lpstr>Ongoing workplan </vt:lpstr>
      <vt:lpstr>Conclusion </vt:lpstr>
      <vt:lpstr>Acknowledgements </vt:lpstr>
    </vt:vector>
  </TitlesOfParts>
  <Company>SEBT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kshaw</dc:creator>
  <cp:lastModifiedBy>McNeice, Julia</cp:lastModifiedBy>
  <cp:revision>98</cp:revision>
  <dcterms:created xsi:type="dcterms:W3CDTF">2007-07-31T10:52:31Z</dcterms:created>
  <dcterms:modified xsi:type="dcterms:W3CDTF">2024-10-03T12:18:39Z</dcterms:modified>
</cp:coreProperties>
</file>